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Override1.xml" ContentType="application/vnd.openxmlformats-officedocument.themeOverride+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2" r:id="rId3"/>
    <p:sldMasterId id="2147483790" r:id="rId4"/>
  </p:sldMasterIdLst>
  <p:notesMasterIdLst>
    <p:notesMasterId r:id="rId54"/>
  </p:notesMasterIdLst>
  <p:sldIdLst>
    <p:sldId id="2106" r:id="rId5"/>
    <p:sldId id="256" r:id="rId6"/>
    <p:sldId id="2090" r:id="rId7"/>
    <p:sldId id="1323" r:id="rId8"/>
    <p:sldId id="2101" r:id="rId9"/>
    <p:sldId id="2100" r:id="rId10"/>
    <p:sldId id="1346" r:id="rId11"/>
    <p:sldId id="1324" r:id="rId12"/>
    <p:sldId id="1325" r:id="rId13"/>
    <p:sldId id="1326" r:id="rId14"/>
    <p:sldId id="1327" r:id="rId15"/>
    <p:sldId id="2093" r:id="rId16"/>
    <p:sldId id="2094" r:id="rId17"/>
    <p:sldId id="2095" r:id="rId18"/>
    <p:sldId id="2096" r:id="rId19"/>
    <p:sldId id="2107" r:id="rId20"/>
    <p:sldId id="1347" r:id="rId21"/>
    <p:sldId id="1241" r:id="rId22"/>
    <p:sldId id="2102" r:id="rId23"/>
    <p:sldId id="1244" r:id="rId24"/>
    <p:sldId id="1358" r:id="rId25"/>
    <p:sldId id="1365" r:id="rId26"/>
    <p:sldId id="2092" r:id="rId27"/>
    <p:sldId id="263" r:id="rId28"/>
    <p:sldId id="2103" r:id="rId29"/>
    <p:sldId id="1267" r:id="rId30"/>
    <p:sldId id="1274" r:id="rId31"/>
    <p:sldId id="1268" r:id="rId32"/>
    <p:sldId id="1272" r:id="rId33"/>
    <p:sldId id="1273" r:id="rId34"/>
    <p:sldId id="1399" r:id="rId35"/>
    <p:sldId id="1362" r:id="rId36"/>
    <p:sldId id="1349" r:id="rId37"/>
    <p:sldId id="1350" r:id="rId38"/>
    <p:sldId id="1351" r:id="rId39"/>
    <p:sldId id="1353" r:id="rId40"/>
    <p:sldId id="1354" r:id="rId41"/>
    <p:sldId id="1355" r:id="rId42"/>
    <p:sldId id="266" r:id="rId43"/>
    <p:sldId id="1356" r:id="rId44"/>
    <p:sldId id="1316" r:id="rId45"/>
    <p:sldId id="2099" r:id="rId46"/>
    <p:sldId id="1317" r:id="rId47"/>
    <p:sldId id="1318" r:id="rId48"/>
    <p:sldId id="1319" r:id="rId49"/>
    <p:sldId id="1320" r:id="rId50"/>
    <p:sldId id="1321" r:id="rId51"/>
    <p:sldId id="1322" r:id="rId52"/>
    <p:sldId id="2108" r:id="rId53"/>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Franklin Gothic Book" panose="020B0503020102020204" pitchFamily="34" charset="0"/>
        <a:ea typeface="+mn-ea"/>
        <a:cs typeface="+mn-cs"/>
      </a:defRPr>
    </a:lvl5pPr>
    <a:lvl6pPr marL="2286000" algn="l" defTabSz="914400" rtl="0" eaLnBrk="1" latinLnBrk="0" hangingPunct="1">
      <a:defRPr kern="1200">
        <a:solidFill>
          <a:schemeClr val="tx1"/>
        </a:solidFill>
        <a:latin typeface="Franklin Gothic Book" panose="020B0503020102020204" pitchFamily="34" charset="0"/>
        <a:ea typeface="+mn-ea"/>
        <a:cs typeface="+mn-cs"/>
      </a:defRPr>
    </a:lvl6pPr>
    <a:lvl7pPr marL="2743200" algn="l" defTabSz="914400" rtl="0" eaLnBrk="1" latinLnBrk="0" hangingPunct="1">
      <a:defRPr kern="1200">
        <a:solidFill>
          <a:schemeClr val="tx1"/>
        </a:solidFill>
        <a:latin typeface="Franklin Gothic Book" panose="020B0503020102020204" pitchFamily="34" charset="0"/>
        <a:ea typeface="+mn-ea"/>
        <a:cs typeface="+mn-cs"/>
      </a:defRPr>
    </a:lvl7pPr>
    <a:lvl8pPr marL="3200400" algn="l" defTabSz="914400" rtl="0" eaLnBrk="1" latinLnBrk="0" hangingPunct="1">
      <a:defRPr kern="1200">
        <a:solidFill>
          <a:schemeClr val="tx1"/>
        </a:solidFill>
        <a:latin typeface="Franklin Gothic Book" panose="020B0503020102020204" pitchFamily="34" charset="0"/>
        <a:ea typeface="+mn-ea"/>
        <a:cs typeface="+mn-cs"/>
      </a:defRPr>
    </a:lvl8pPr>
    <a:lvl9pPr marL="3657600" algn="l" defTabSz="914400" rtl="0" eaLnBrk="1" latinLnBrk="0" hangingPunct="1">
      <a:defRPr kern="1200">
        <a:solidFill>
          <a:schemeClr val="tx1"/>
        </a:solidFill>
        <a:latin typeface="Franklin Gothic Book" panose="020B05030201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34" autoAdjust="0"/>
    <p:restoredTop sz="94626" autoAdjust="0"/>
  </p:normalViewPr>
  <p:slideViewPr>
    <p:cSldViewPr snapToGrid="0">
      <p:cViewPr varScale="1">
        <p:scale>
          <a:sx n="117" d="100"/>
          <a:sy n="117" d="100"/>
        </p:scale>
        <p:origin x="200" y="256"/>
      </p:cViewPr>
      <p:guideLst>
        <p:guide orient="horz" pos="2160"/>
        <p:guide pos="3840"/>
      </p:guideLst>
    </p:cSldViewPr>
  </p:slideViewPr>
  <p:notesTextViewPr>
    <p:cViewPr>
      <p:scale>
        <a:sx n="1" d="1"/>
        <a:sy n="1" d="1"/>
      </p:scale>
      <p:origin x="0" y="0"/>
    </p:cViewPr>
  </p:notesTextViewPr>
  <p:sorterViewPr>
    <p:cViewPr>
      <p:scale>
        <a:sx n="141" d="100"/>
        <a:sy n="141" d="100"/>
      </p:scale>
      <p:origin x="0" y="1478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1.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s>
</file>

<file path=ppt/media/image1.png>
</file>

<file path=ppt/media/image10.png>
</file>

<file path=ppt/media/image12.png>
</file>

<file path=ppt/media/image1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D70C4F-7FD0-0947-A571-E5056B9B7EF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844893A8-F39D-654C-8EBA-13ECF83D707F}"/>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52DD5AA-C856-A54B-BEFC-C8CC1A4B02F5}" type="datetimeFigureOut">
              <a:rPr lang="en-US"/>
              <a:pPr>
                <a:defRPr/>
              </a:pPr>
              <a:t>10/1/21</a:t>
            </a:fld>
            <a:endParaRPr lang="en-US"/>
          </a:p>
        </p:txBody>
      </p:sp>
      <p:sp>
        <p:nvSpPr>
          <p:cNvPr id="4" name="Slide Image Placeholder 3">
            <a:extLst>
              <a:ext uri="{FF2B5EF4-FFF2-40B4-BE49-F238E27FC236}">
                <a16:creationId xmlns:a16="http://schemas.microsoft.com/office/drawing/2014/main" id="{399AF50E-0A3D-1746-8979-67CF27C6965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B100E44A-4D84-E542-ABA2-7E022B1E0F80}"/>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CE790D20-B983-BB47-AAE7-B9362BEF17C2}"/>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a:extLst>
              <a:ext uri="{FF2B5EF4-FFF2-40B4-BE49-F238E27FC236}">
                <a16:creationId xmlns:a16="http://schemas.microsoft.com/office/drawing/2014/main" id="{9D774DC7-4281-A64B-BD50-42ED2CDB9197}"/>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1D6E03D7-FA09-5043-936F-A88B3C5DA165}"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912813" rtl="0" eaLnBrk="0" fontAlgn="base" hangingPunct="0">
      <a:spcBef>
        <a:spcPct val="30000"/>
      </a:spcBef>
      <a:spcAft>
        <a:spcPct val="0"/>
      </a:spcAft>
      <a:defRPr sz="1200" kern="1200">
        <a:solidFill>
          <a:schemeClr val="tx1"/>
        </a:solidFill>
        <a:latin typeface="+mn-lt"/>
        <a:ea typeface="+mn-ea"/>
        <a:cs typeface="+mn-cs"/>
      </a:defRPr>
    </a:lvl1pPr>
    <a:lvl2pPr marL="455613" algn="l" defTabSz="912813" rtl="0" eaLnBrk="0" fontAlgn="base" hangingPunct="0">
      <a:spcBef>
        <a:spcPct val="30000"/>
      </a:spcBef>
      <a:spcAft>
        <a:spcPct val="0"/>
      </a:spcAft>
      <a:defRPr sz="1200" kern="1200">
        <a:solidFill>
          <a:schemeClr val="tx1"/>
        </a:solidFill>
        <a:latin typeface="+mn-lt"/>
        <a:ea typeface="+mn-ea"/>
        <a:cs typeface="+mn-cs"/>
      </a:defRPr>
    </a:lvl2pPr>
    <a:lvl3pPr marL="912813" algn="l" defTabSz="912813" rtl="0" eaLnBrk="0" fontAlgn="base" hangingPunct="0">
      <a:spcBef>
        <a:spcPct val="30000"/>
      </a:spcBef>
      <a:spcAft>
        <a:spcPct val="0"/>
      </a:spcAft>
      <a:defRPr sz="1200" kern="1200">
        <a:solidFill>
          <a:schemeClr val="tx1"/>
        </a:solidFill>
        <a:latin typeface="+mn-lt"/>
        <a:ea typeface="+mn-ea"/>
        <a:cs typeface="+mn-cs"/>
      </a:defRPr>
    </a:lvl3pPr>
    <a:lvl4pPr marL="1370013" algn="l" defTabSz="912813" rtl="0" eaLnBrk="0" fontAlgn="base" hangingPunct="0">
      <a:spcBef>
        <a:spcPct val="30000"/>
      </a:spcBef>
      <a:spcAft>
        <a:spcPct val="0"/>
      </a:spcAft>
      <a:defRPr sz="1200" kern="1200">
        <a:solidFill>
          <a:schemeClr val="tx1"/>
        </a:solidFill>
        <a:latin typeface="+mn-lt"/>
        <a:ea typeface="+mn-ea"/>
        <a:cs typeface="+mn-cs"/>
      </a:defRPr>
    </a:lvl4pPr>
    <a:lvl5pPr marL="1827213" algn="l" defTabSz="912813" rtl="0" eaLnBrk="0" fontAlgn="base" hangingPunct="0">
      <a:spcBef>
        <a:spcPct val="30000"/>
      </a:spcBef>
      <a:spcAft>
        <a:spcPct val="0"/>
      </a:spcAft>
      <a:defRPr sz="1200" kern="1200">
        <a:solidFill>
          <a:schemeClr val="tx1"/>
        </a:solidFill>
        <a:latin typeface="+mn-lt"/>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Slide Image Placeholder 1">
            <a:extLst>
              <a:ext uri="{FF2B5EF4-FFF2-40B4-BE49-F238E27FC236}">
                <a16:creationId xmlns:a16="http://schemas.microsoft.com/office/drawing/2014/main" id="{601FB77F-FC73-B94F-982D-11AEEEF529E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6387" name="Notes Placeholder 2">
            <a:extLst>
              <a:ext uri="{FF2B5EF4-FFF2-40B4-BE49-F238E27FC236}">
                <a16:creationId xmlns:a16="http://schemas.microsoft.com/office/drawing/2014/main" id="{6034B5D5-47BB-5340-BF23-63E389152D4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16388" name="Slide Number Placeholder 3">
            <a:extLst>
              <a:ext uri="{FF2B5EF4-FFF2-40B4-BE49-F238E27FC236}">
                <a16:creationId xmlns:a16="http://schemas.microsoft.com/office/drawing/2014/main" id="{2A894FB1-8CF7-DF44-96D8-5ADAAD744C0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0EFF15EB-140C-674D-AA6D-567AF3482201}" type="slidenum">
              <a:rPr lang="en-US" altLang="en-US">
                <a:latin typeface="Calibri" panose="020F0502020204030204" pitchFamily="34" charset="0"/>
              </a:rPr>
              <a:pPr/>
              <a:t>8</a:t>
            </a:fld>
            <a:endParaRPr lang="en-US" altLang="en-US">
              <a:latin typeface="Calibri" panose="020F050202020403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8312F9B5-AD84-0D4C-B80A-FDD810C182D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0179" name="Notes Placeholder 2">
            <a:extLst>
              <a:ext uri="{FF2B5EF4-FFF2-40B4-BE49-F238E27FC236}">
                <a16:creationId xmlns:a16="http://schemas.microsoft.com/office/drawing/2014/main" id="{2CA9597C-DD6E-5246-A5D6-DE68D776188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0180" name="Slide Number Placeholder 3">
            <a:extLst>
              <a:ext uri="{FF2B5EF4-FFF2-40B4-BE49-F238E27FC236}">
                <a16:creationId xmlns:a16="http://schemas.microsoft.com/office/drawing/2014/main" id="{1E01429C-2E8F-E049-B976-0582C3AEB52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F7A4D1F8-F7D7-F445-AD67-0D08AAC4BEF3}" type="slidenum">
              <a:rPr lang="en-US" altLang="en-US">
                <a:latin typeface="Calibri" panose="020F0502020204030204" pitchFamily="34" charset="0"/>
              </a:rPr>
              <a:pPr/>
              <a:t>29</a:t>
            </a:fld>
            <a:endParaRPr lang="en-US" altLang="en-US">
              <a:latin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a:extLst>
              <a:ext uri="{FF2B5EF4-FFF2-40B4-BE49-F238E27FC236}">
                <a16:creationId xmlns:a16="http://schemas.microsoft.com/office/drawing/2014/main" id="{A3DA9EBA-BA70-5F4E-8CC6-FC6B1B11B84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2227" name="Notes Placeholder 2">
            <a:extLst>
              <a:ext uri="{FF2B5EF4-FFF2-40B4-BE49-F238E27FC236}">
                <a16:creationId xmlns:a16="http://schemas.microsoft.com/office/drawing/2014/main" id="{BC974952-5940-8C48-92B2-8F50C83DF0B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2228" name="Slide Number Placeholder 3">
            <a:extLst>
              <a:ext uri="{FF2B5EF4-FFF2-40B4-BE49-F238E27FC236}">
                <a16:creationId xmlns:a16="http://schemas.microsoft.com/office/drawing/2014/main" id="{2C7781F1-9A3B-5740-BAE1-A64E8F135BB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17528568-CBB1-4848-8243-85FD150B8370}" type="slidenum">
              <a:rPr lang="en-US" altLang="en-US">
                <a:latin typeface="Calibri" panose="020F0502020204030204" pitchFamily="34" charset="0"/>
              </a:rPr>
              <a:pPr/>
              <a:t>30</a:t>
            </a:fld>
            <a:endParaRPr lang="en-US" altLang="en-US">
              <a:latin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a:extLst>
              <a:ext uri="{FF2B5EF4-FFF2-40B4-BE49-F238E27FC236}">
                <a16:creationId xmlns:a16="http://schemas.microsoft.com/office/drawing/2014/main" id="{C88EAB45-FC81-6B45-9E51-663B58B5BB2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4275" name="Notes Placeholder 2">
            <a:extLst>
              <a:ext uri="{FF2B5EF4-FFF2-40B4-BE49-F238E27FC236}">
                <a16:creationId xmlns:a16="http://schemas.microsoft.com/office/drawing/2014/main" id="{048A14D2-E308-B94B-B38B-1E2B7017294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54276" name="Slide Number Placeholder 3">
            <a:extLst>
              <a:ext uri="{FF2B5EF4-FFF2-40B4-BE49-F238E27FC236}">
                <a16:creationId xmlns:a16="http://schemas.microsoft.com/office/drawing/2014/main" id="{78B27BFD-AFC7-B240-8462-6411615B8B6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1C21F7CE-EEDF-C440-8003-5D144E8DCC2E}" type="slidenum">
              <a:rPr lang="en-US" altLang="en-US">
                <a:latin typeface="Calibri" panose="020F0502020204030204" pitchFamily="34" charset="0"/>
              </a:rPr>
              <a:pPr/>
              <a:t>31</a:t>
            </a:fld>
            <a:endParaRPr lang="en-US" altLang="en-US">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Slide Image Placeholder 1">
            <a:extLst>
              <a:ext uri="{FF2B5EF4-FFF2-40B4-BE49-F238E27FC236}">
                <a16:creationId xmlns:a16="http://schemas.microsoft.com/office/drawing/2014/main" id="{5EE21539-0D30-294D-A027-517502D4AD36}"/>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875" name="Notes Placeholder 2">
            <a:extLst>
              <a:ext uri="{FF2B5EF4-FFF2-40B4-BE49-F238E27FC236}">
                <a16:creationId xmlns:a16="http://schemas.microsoft.com/office/drawing/2014/main" id="{F5707FC5-8198-B84F-9879-950C91433B0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79876" name="Slide Number Placeholder 3">
            <a:extLst>
              <a:ext uri="{FF2B5EF4-FFF2-40B4-BE49-F238E27FC236}">
                <a16:creationId xmlns:a16="http://schemas.microsoft.com/office/drawing/2014/main" id="{96CDE907-51A3-304E-BABE-131DEA894188}"/>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0A98CDFA-D55E-314D-B2A2-BAD51DC1EFB4}" type="slidenum">
              <a:rPr lang="en-US" altLang="en-US">
                <a:latin typeface="Calibri" panose="020F0502020204030204" pitchFamily="34" charset="0"/>
              </a:rPr>
              <a:pPr/>
              <a:t>45</a:t>
            </a:fld>
            <a:endParaRPr lang="en-US" altLang="en-US">
              <a:latin typeface="Calibri" panose="020F0502020204030204"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Slide Image Placeholder 1">
            <a:extLst>
              <a:ext uri="{FF2B5EF4-FFF2-40B4-BE49-F238E27FC236}">
                <a16:creationId xmlns:a16="http://schemas.microsoft.com/office/drawing/2014/main" id="{6615EF79-86B2-2F44-954C-A8926C444B85}"/>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1923" name="Notes Placeholder 2">
            <a:extLst>
              <a:ext uri="{FF2B5EF4-FFF2-40B4-BE49-F238E27FC236}">
                <a16:creationId xmlns:a16="http://schemas.microsoft.com/office/drawing/2014/main" id="{19CDE701-1492-9649-BDB5-E0BEA9BD5E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81924" name="Slide Number Placeholder 3">
            <a:extLst>
              <a:ext uri="{FF2B5EF4-FFF2-40B4-BE49-F238E27FC236}">
                <a16:creationId xmlns:a16="http://schemas.microsoft.com/office/drawing/2014/main" id="{0597181D-4B9C-3540-8985-9335449F9D2F}"/>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BB1CF631-36DB-7A42-BF20-C70862839F72}" type="slidenum">
              <a:rPr lang="en-US" altLang="en-US">
                <a:latin typeface="Calibri" panose="020F0502020204030204" pitchFamily="34" charset="0"/>
              </a:rPr>
              <a:pPr/>
              <a:t>46</a:t>
            </a:fld>
            <a:endParaRPr lang="en-US" altLang="en-US">
              <a:latin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Slide Image Placeholder 1">
            <a:extLst>
              <a:ext uri="{FF2B5EF4-FFF2-40B4-BE49-F238E27FC236}">
                <a16:creationId xmlns:a16="http://schemas.microsoft.com/office/drawing/2014/main" id="{0A1F6818-6F85-3848-BCD2-1749E3BC9A5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3971" name="Notes Placeholder 2">
            <a:extLst>
              <a:ext uri="{FF2B5EF4-FFF2-40B4-BE49-F238E27FC236}">
                <a16:creationId xmlns:a16="http://schemas.microsoft.com/office/drawing/2014/main" id="{320F508B-1CC0-4345-A793-BE9A1F4F7D7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83972" name="Slide Number Placeholder 3">
            <a:extLst>
              <a:ext uri="{FF2B5EF4-FFF2-40B4-BE49-F238E27FC236}">
                <a16:creationId xmlns:a16="http://schemas.microsoft.com/office/drawing/2014/main" id="{CC72889F-0307-9546-ADE3-52B83573DC3B}"/>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1FFE5CB9-C1A3-B041-A4D7-21AF161300C2}" type="slidenum">
              <a:rPr lang="en-US" altLang="en-US">
                <a:latin typeface="Calibri" panose="020F0502020204030204" pitchFamily="34" charset="0"/>
              </a:rPr>
              <a:pPr/>
              <a:t>47</a:t>
            </a:fld>
            <a:endParaRPr lang="en-US" altLang="en-US">
              <a:latin typeface="Calibri" panose="020F050202020403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Slide Image Placeholder 1">
            <a:extLst>
              <a:ext uri="{FF2B5EF4-FFF2-40B4-BE49-F238E27FC236}">
                <a16:creationId xmlns:a16="http://schemas.microsoft.com/office/drawing/2014/main" id="{3FB4D369-FC31-CD47-852D-758327D50B4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6019" name="Notes Placeholder 2">
            <a:extLst>
              <a:ext uri="{FF2B5EF4-FFF2-40B4-BE49-F238E27FC236}">
                <a16:creationId xmlns:a16="http://schemas.microsoft.com/office/drawing/2014/main" id="{66C21596-E199-3B4C-8568-87028235261D}"/>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86020" name="Slide Number Placeholder 3">
            <a:extLst>
              <a:ext uri="{FF2B5EF4-FFF2-40B4-BE49-F238E27FC236}">
                <a16:creationId xmlns:a16="http://schemas.microsoft.com/office/drawing/2014/main" id="{F10C9594-56B1-7E4F-AD85-57EE9D5A7A6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fld id="{8B0648D9-76C0-AD4C-A85E-B7D176F66779}" type="slidenum">
              <a:rPr lang="en-US" altLang="en-US">
                <a:latin typeface="Calibri" panose="020F0502020204030204" pitchFamily="34" charset="0"/>
              </a:rPr>
              <a:pPr/>
              <a:t>48</a:t>
            </a:fld>
            <a:endParaRPr lang="en-US" altLang="en-US">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grpSp>
        <p:nvGrpSpPr>
          <p:cNvPr id="4" name="Group 7">
            <a:extLst>
              <a:ext uri="{FF2B5EF4-FFF2-40B4-BE49-F238E27FC236}">
                <a16:creationId xmlns:a16="http://schemas.microsoft.com/office/drawing/2014/main" id="{A74EB441-DE9F-894B-9BE8-9778A5A37529}"/>
              </a:ext>
            </a:extLst>
          </p:cNvPr>
          <p:cNvGrpSpPr>
            <a:grpSpLocks/>
          </p:cNvGrpSpPr>
          <p:nvPr/>
        </p:nvGrpSpPr>
        <p:grpSpPr bwMode="auto">
          <a:xfrm>
            <a:off x="752475" y="744538"/>
            <a:ext cx="10674350" cy="5349875"/>
            <a:chOff x="752858" y="744469"/>
            <a:chExt cx="10674117" cy="5349671"/>
          </a:xfrm>
        </p:grpSpPr>
        <p:sp>
          <p:nvSpPr>
            <p:cNvPr id="5" name="Freeform 6">
              <a:extLst>
                <a:ext uri="{FF2B5EF4-FFF2-40B4-BE49-F238E27FC236}">
                  <a16:creationId xmlns:a16="http://schemas.microsoft.com/office/drawing/2014/main" id="{6C14E0D9-5EEA-CF4C-9CE7-31070376175A}"/>
                </a:ext>
              </a:extLst>
            </p:cNvPr>
            <p:cNvSpPr>
              <a:spLocks/>
            </p:cNvSpPr>
            <p:nvPr/>
          </p:nvSpPr>
          <p:spPr bwMode="auto">
            <a:xfrm>
              <a:off x="8151962" y="1685652"/>
              <a:ext cx="3275013" cy="4408488"/>
            </a:xfrm>
            <a:custGeom>
              <a:avLst/>
              <a:gdLst>
                <a:gd name="T0" fmla="*/ 2147483646 w 10000"/>
                <a:gd name="T1" fmla="*/ 0 h 10000"/>
                <a:gd name="T2" fmla="*/ 2147483646 w 10000"/>
                <a:gd name="T3" fmla="*/ 0 h 10000"/>
                <a:gd name="T4" fmla="*/ 2147483646 w 10000"/>
                <a:gd name="T5" fmla="*/ 2147483646 h 10000"/>
                <a:gd name="T6" fmla="*/ 0 w 10000"/>
                <a:gd name="T7" fmla="*/ 2147483646 h 10000"/>
                <a:gd name="T8" fmla="*/ 0 w 10000"/>
                <a:gd name="T9" fmla="*/ 2147483646 h 10000"/>
                <a:gd name="T10" fmla="*/ 2147483646 w 10000"/>
                <a:gd name="T11" fmla="*/ 2147483646 h 10000"/>
                <a:gd name="T12" fmla="*/ 2147483646 w 10000"/>
                <a:gd name="T13" fmla="*/ 0 h 1000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sp>
          <p:nvSpPr>
            <p:cNvPr id="6" name="Freeform 6">
              <a:extLst>
                <a:ext uri="{FF2B5EF4-FFF2-40B4-BE49-F238E27FC236}">
                  <a16:creationId xmlns:a16="http://schemas.microsoft.com/office/drawing/2014/main" id="{2293660F-7188-CC49-9F01-C594D7D2D969}"/>
                </a:ext>
              </a:extLst>
            </p:cNvPr>
            <p:cNvSpPr>
              <a:spLocks/>
            </p:cNvSpPr>
            <p:nvPr/>
          </p:nvSpPr>
          <p:spPr bwMode="auto">
            <a:xfrm flipH="1" flipV="1">
              <a:off x="752858" y="744469"/>
              <a:ext cx="3275668" cy="4408488"/>
            </a:xfrm>
            <a:custGeom>
              <a:avLst/>
              <a:gdLst>
                <a:gd name="T0" fmla="*/ 2147483646 w 10002"/>
                <a:gd name="T1" fmla="*/ 0 h 10000"/>
                <a:gd name="T2" fmla="*/ 2147483646 w 10002"/>
                <a:gd name="T3" fmla="*/ 0 h 10000"/>
                <a:gd name="T4" fmla="*/ 2147483646 w 10002"/>
                <a:gd name="T5" fmla="*/ 2147483646 h 10000"/>
                <a:gd name="T6" fmla="*/ 70253286 w 10002"/>
                <a:gd name="T7" fmla="*/ 2147483646 h 10000"/>
                <a:gd name="T8" fmla="*/ 0 w 10002"/>
                <a:gd name="T9" fmla="*/ 2147483646 h 10000"/>
                <a:gd name="T10" fmla="*/ 2147483646 w 10002"/>
                <a:gd name="T11" fmla="*/ 2147483646 h 10000"/>
                <a:gd name="T12" fmla="*/ 2147483646 w 10002"/>
                <a:gd name="T13" fmla="*/ 0 h 1000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a:noFill/>
            </a:ln>
            <a:extLst>
              <a:ext uri="{91240B29-F687-4F45-9708-019B960494DF}">
                <a14:hiddenLine xmlns:a14="http://schemas.microsoft.com/office/drawing/2010/main" w="0">
                  <a:solidFill>
                    <a:srgbClr val="000000"/>
                  </a:solidFill>
                  <a:prstDash val="solid"/>
                  <a:round/>
                  <a:headEnd/>
                  <a:tailEnd/>
                </a14:hiddenLine>
              </a:ext>
            </a:extLst>
          </p:spPr>
          <p:txBody>
            <a:bodyPr/>
            <a:lstStyle/>
            <a:p>
              <a:endParaRPr lang="en-US"/>
            </a:p>
          </p:txBody>
        </p:sp>
      </p:grpSp>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3">
            <a:extLst>
              <a:ext uri="{FF2B5EF4-FFF2-40B4-BE49-F238E27FC236}">
                <a16:creationId xmlns:a16="http://schemas.microsoft.com/office/drawing/2014/main" id="{7085A764-94EC-4C4C-A1C2-F003041AA5A0}"/>
              </a:ext>
            </a:extLst>
          </p:cNvPr>
          <p:cNvSpPr>
            <a:spLocks noGrp="1"/>
          </p:cNvSpPr>
          <p:nvPr>
            <p:ph type="dt" sz="half" idx="10"/>
          </p:nvPr>
        </p:nvSpPr>
        <p:spPr>
          <a:xfrm>
            <a:off x="752475" y="6453188"/>
            <a:ext cx="1608138" cy="404812"/>
          </a:xfrm>
        </p:spPr>
        <p:txBody>
          <a:bodyPr/>
          <a:lstStyle>
            <a:lvl1pPr>
              <a:defRPr baseline="0">
                <a:solidFill>
                  <a:schemeClr val="tx2"/>
                </a:solidFill>
              </a:defRPr>
            </a:lvl1pPr>
          </a:lstStyle>
          <a:p>
            <a:pPr>
              <a:defRPr/>
            </a:pPr>
            <a:fld id="{D3A1E1EA-34CB-4448-8885-989E525866D1}" type="datetimeFigureOut">
              <a:rPr lang="en-US"/>
              <a:pPr>
                <a:defRPr/>
              </a:pPr>
              <a:t>10/1/21</a:t>
            </a:fld>
            <a:endParaRPr lang="en-US"/>
          </a:p>
        </p:txBody>
      </p:sp>
      <p:sp>
        <p:nvSpPr>
          <p:cNvPr id="8" name="Footer Placeholder 4">
            <a:extLst>
              <a:ext uri="{FF2B5EF4-FFF2-40B4-BE49-F238E27FC236}">
                <a16:creationId xmlns:a16="http://schemas.microsoft.com/office/drawing/2014/main" id="{184B91E5-BA1C-E24E-B74A-D99CEE70DCD1}"/>
              </a:ext>
            </a:extLst>
          </p:cNvPr>
          <p:cNvSpPr>
            <a:spLocks noGrp="1"/>
          </p:cNvSpPr>
          <p:nvPr>
            <p:ph type="ftr" sz="quarter" idx="11"/>
          </p:nvPr>
        </p:nvSpPr>
        <p:spPr>
          <a:xfrm>
            <a:off x="2584450" y="6453188"/>
            <a:ext cx="7023100" cy="404812"/>
          </a:xfrm>
        </p:spPr>
        <p:txBody>
          <a:bodyPr/>
          <a:lstStyle>
            <a:lvl1pPr algn="ctr">
              <a:defRPr baseline="0">
                <a:solidFill>
                  <a:schemeClr val="tx2"/>
                </a:solidFill>
              </a:defRPr>
            </a:lvl1pPr>
          </a:lstStyle>
          <a:p>
            <a:pPr>
              <a:defRPr/>
            </a:pPr>
            <a:endParaRPr lang="en-US"/>
          </a:p>
        </p:txBody>
      </p:sp>
      <p:sp>
        <p:nvSpPr>
          <p:cNvPr id="9" name="Slide Number Placeholder 5">
            <a:extLst>
              <a:ext uri="{FF2B5EF4-FFF2-40B4-BE49-F238E27FC236}">
                <a16:creationId xmlns:a16="http://schemas.microsoft.com/office/drawing/2014/main" id="{703C5041-C57F-B847-BE84-7B8754E79CF9}"/>
              </a:ext>
            </a:extLst>
          </p:cNvPr>
          <p:cNvSpPr>
            <a:spLocks noGrp="1"/>
          </p:cNvSpPr>
          <p:nvPr>
            <p:ph type="sldNum" sz="quarter" idx="12"/>
          </p:nvPr>
        </p:nvSpPr>
        <p:spPr>
          <a:xfrm>
            <a:off x="9831388" y="6453188"/>
            <a:ext cx="1595437" cy="404812"/>
          </a:xfrm>
        </p:spPr>
        <p:txBody>
          <a:bodyPr/>
          <a:lstStyle>
            <a:lvl1pPr>
              <a:defRPr/>
            </a:lvl1pPr>
          </a:lstStyle>
          <a:p>
            <a:fld id="{BBCE928A-5170-EF44-AF47-A35471BF3BA8}" type="slidenum">
              <a:rPr lang="en-US" altLang="en-US"/>
              <a:pPr/>
              <a:t>‹#›</a:t>
            </a:fld>
            <a:endParaRPr lang="en-US" altLang="en-US"/>
          </a:p>
        </p:txBody>
      </p:sp>
    </p:spTree>
    <p:extLst>
      <p:ext uri="{BB962C8B-B14F-4D97-AF65-F5344CB8AC3E}">
        <p14:creationId xmlns:p14="http://schemas.microsoft.com/office/powerpoint/2010/main" val="1588983796"/>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F3B910D-6776-644E-8EE7-2CB265321D21}"/>
              </a:ext>
            </a:extLst>
          </p:cNvPr>
          <p:cNvSpPr>
            <a:spLocks noGrp="1"/>
          </p:cNvSpPr>
          <p:nvPr>
            <p:ph type="dt" sz="half" idx="10"/>
          </p:nvPr>
        </p:nvSpPr>
        <p:spPr/>
        <p:txBody>
          <a:bodyPr/>
          <a:lstStyle>
            <a:lvl1pPr>
              <a:defRPr/>
            </a:lvl1pPr>
          </a:lstStyle>
          <a:p>
            <a:pPr>
              <a:defRPr/>
            </a:pPr>
            <a:fld id="{28E769C3-21C1-984A-9A68-0D19E6D3371E}" type="datetimeFigureOut">
              <a:rPr lang="en-US"/>
              <a:pPr>
                <a:defRPr/>
              </a:pPr>
              <a:t>10/1/21</a:t>
            </a:fld>
            <a:endParaRPr lang="en-US"/>
          </a:p>
        </p:txBody>
      </p:sp>
      <p:sp>
        <p:nvSpPr>
          <p:cNvPr id="5" name="Footer Placeholder 4">
            <a:extLst>
              <a:ext uri="{FF2B5EF4-FFF2-40B4-BE49-F238E27FC236}">
                <a16:creationId xmlns:a16="http://schemas.microsoft.com/office/drawing/2014/main" id="{31F02107-518D-7F4F-85B1-B79A8197D300}"/>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96959289-55AA-6B4F-8958-66B3C2274938}"/>
              </a:ext>
            </a:extLst>
          </p:cNvPr>
          <p:cNvSpPr>
            <a:spLocks noGrp="1"/>
          </p:cNvSpPr>
          <p:nvPr>
            <p:ph type="sldNum" sz="quarter" idx="12"/>
          </p:nvPr>
        </p:nvSpPr>
        <p:spPr/>
        <p:txBody>
          <a:bodyPr/>
          <a:lstStyle>
            <a:lvl1pPr>
              <a:defRPr/>
            </a:lvl1pPr>
          </a:lstStyle>
          <a:p>
            <a:fld id="{94B27AD3-E830-FD43-8447-C94510E5AE65}" type="slidenum">
              <a:rPr lang="en-US" altLang="en-US"/>
              <a:pPr/>
              <a:t>‹#›</a:t>
            </a:fld>
            <a:endParaRPr lang="en-US" altLang="en-US"/>
          </a:p>
        </p:txBody>
      </p:sp>
    </p:spTree>
    <p:extLst>
      <p:ext uri="{BB962C8B-B14F-4D97-AF65-F5344CB8AC3E}">
        <p14:creationId xmlns:p14="http://schemas.microsoft.com/office/powerpoint/2010/main" val="20289256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DBE6179-589D-7443-8CD1-7C63F55FC2ED}"/>
              </a:ext>
            </a:extLst>
          </p:cNvPr>
          <p:cNvSpPr>
            <a:spLocks noGrp="1"/>
          </p:cNvSpPr>
          <p:nvPr>
            <p:ph type="dt" sz="half" idx="10"/>
          </p:nvPr>
        </p:nvSpPr>
        <p:spPr/>
        <p:txBody>
          <a:bodyPr/>
          <a:lstStyle>
            <a:lvl1pPr>
              <a:defRPr/>
            </a:lvl1pPr>
          </a:lstStyle>
          <a:p>
            <a:pPr>
              <a:defRPr/>
            </a:pPr>
            <a:fld id="{8076BF9B-917E-9B4A-9770-B0DF4AD1CE8C}" type="datetimeFigureOut">
              <a:rPr lang="en-US"/>
              <a:pPr>
                <a:defRPr/>
              </a:pPr>
              <a:t>10/1/21</a:t>
            </a:fld>
            <a:endParaRPr lang="en-US"/>
          </a:p>
        </p:txBody>
      </p:sp>
      <p:sp>
        <p:nvSpPr>
          <p:cNvPr id="5" name="Footer Placeholder 4">
            <a:extLst>
              <a:ext uri="{FF2B5EF4-FFF2-40B4-BE49-F238E27FC236}">
                <a16:creationId xmlns:a16="http://schemas.microsoft.com/office/drawing/2014/main" id="{514F6131-64C9-284D-8E32-05D3F857E3E7}"/>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6468795A-E1F9-9943-B336-EC50403E0C9C}"/>
              </a:ext>
            </a:extLst>
          </p:cNvPr>
          <p:cNvSpPr>
            <a:spLocks noGrp="1"/>
          </p:cNvSpPr>
          <p:nvPr>
            <p:ph type="sldNum" sz="quarter" idx="12"/>
          </p:nvPr>
        </p:nvSpPr>
        <p:spPr/>
        <p:txBody>
          <a:bodyPr/>
          <a:lstStyle>
            <a:lvl1pPr>
              <a:defRPr/>
            </a:lvl1pPr>
          </a:lstStyle>
          <a:p>
            <a:fld id="{526335F8-3FC2-F744-8188-96C799C2CEFA}" type="slidenum">
              <a:rPr lang="en-US" altLang="en-US"/>
              <a:pPr/>
              <a:t>‹#›</a:t>
            </a:fld>
            <a:endParaRPr lang="en-US" altLang="en-US"/>
          </a:p>
        </p:txBody>
      </p:sp>
    </p:spTree>
    <p:extLst>
      <p:ext uri="{BB962C8B-B14F-4D97-AF65-F5344CB8AC3E}">
        <p14:creationId xmlns:p14="http://schemas.microsoft.com/office/powerpoint/2010/main" val="162589551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907726" y="1189177"/>
            <a:ext cx="11015036" cy="1985641"/>
          </a:xfrm>
        </p:spPr>
        <p:txBody>
          <a:bodyPr/>
          <a:lstStyle>
            <a:lvl1pPr marL="0" indent="0">
              <a:buNone/>
              <a:defRPr>
                <a:solidFill>
                  <a:schemeClr val="tx1">
                    <a:lumMod val="75000"/>
                  </a:schemeClr>
                </a:solidFill>
              </a:defRPr>
            </a:lvl1pPr>
            <a:lvl2pPr marL="0" indent="0">
              <a:buFontTx/>
              <a:buNone/>
              <a:defRPr sz="1961">
                <a:solidFill>
                  <a:schemeClr val="tx1">
                    <a:lumMod val="75000"/>
                  </a:schemeClr>
                </a:solidFill>
              </a:defRPr>
            </a:lvl2pPr>
            <a:lvl3pPr marL="224097" indent="0">
              <a:buNone/>
              <a:defRPr>
                <a:solidFill>
                  <a:schemeClr val="tx1">
                    <a:lumMod val="75000"/>
                  </a:schemeClr>
                </a:solidFill>
              </a:defRPr>
            </a:lvl3pPr>
            <a:lvl4pPr marL="448193" indent="0">
              <a:buNone/>
              <a:defRPr>
                <a:solidFill>
                  <a:schemeClr val="tx1">
                    <a:lumMod val="75000"/>
                  </a:schemeClr>
                </a:solidFill>
              </a:defRPr>
            </a:lvl4pPr>
            <a:lvl5pPr marL="672290" indent="0">
              <a:buNone/>
              <a:defRPr b="0" i="0">
                <a:solidFill>
                  <a:schemeClr val="tx1">
                    <a:lumMod val="75000"/>
                  </a:schemeClr>
                </a:solidFill>
                <a:latin typeface="Dagny OT" panose="020B0504020201020104" pitchFamily="34" charset="77"/>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1132135"/>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sp>
        <p:nvSpPr>
          <p:cNvPr id="5" name="Title Placeholder 1">
            <a:extLst>
              <a:ext uri="{FF2B5EF4-FFF2-40B4-BE49-F238E27FC236}">
                <a16:creationId xmlns:a16="http://schemas.microsoft.com/office/drawing/2014/main" id="{E988A18B-8B08-49D2-8EDD-D63CF2B033DF}"/>
              </a:ext>
            </a:extLst>
          </p:cNvPr>
          <p:cNvSpPr>
            <a:spLocks noGrp="1"/>
          </p:cNvSpPr>
          <p:nvPr>
            <p:ph type="title"/>
          </p:nvPr>
        </p:nvSpPr>
        <p:spPr>
          <a:xfrm>
            <a:off x="966037" y="440515"/>
            <a:ext cx="9153078" cy="548638"/>
          </a:xfrm>
          <a:prstGeom prst="rect">
            <a:avLst/>
          </a:prstGeom>
        </p:spPr>
        <p:txBody>
          <a:bodyPr rtlCol="0" anchor="ctr">
            <a:noAutofit/>
          </a:bodyPr>
          <a:lstStyle/>
          <a:p>
            <a:endParaRPr lang="en-US" dirty="0"/>
          </a:p>
        </p:txBody>
      </p:sp>
    </p:spTree>
    <p:extLst>
      <p:ext uri="{BB962C8B-B14F-4D97-AF65-F5344CB8AC3E}">
        <p14:creationId xmlns:p14="http://schemas.microsoft.com/office/powerpoint/2010/main" val="132135404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1A612-8F92-084D-9D30-517C90C91A5C}"/>
              </a:ext>
            </a:extLst>
          </p:cNvPr>
          <p:cNvSpPr>
            <a:spLocks noGrp="1"/>
          </p:cNvSpPr>
          <p:nvPr>
            <p:ph type="ctrTitle" hasCustomPrompt="1"/>
          </p:nvPr>
        </p:nvSpPr>
        <p:spPr>
          <a:xfrm>
            <a:off x="278969" y="5106692"/>
            <a:ext cx="9794929" cy="1751308"/>
          </a:xfrm>
        </p:spPr>
        <p:txBody>
          <a:bodyPr anchor="ctr">
            <a:normAutofit/>
          </a:bodyPr>
          <a:lstStyle>
            <a:lvl1pPr algn="l">
              <a:defRPr sz="3200"/>
            </a:lvl1pPr>
          </a:lstStyle>
          <a:p>
            <a:r>
              <a:rPr lang="en-US" dirty="0"/>
              <a:t>CLICK TO EDIT MASTER TITLE STYLE</a:t>
            </a:r>
          </a:p>
        </p:txBody>
      </p:sp>
    </p:spTree>
    <p:extLst>
      <p:ext uri="{BB962C8B-B14F-4D97-AF65-F5344CB8AC3E}">
        <p14:creationId xmlns:p14="http://schemas.microsoft.com/office/powerpoint/2010/main" val="3545849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DAB796E-00FB-7A44-9B84-7F092EB09758}"/>
              </a:ext>
            </a:extLst>
          </p:cNvPr>
          <p:cNvSpPr>
            <a:spLocks noGrp="1"/>
          </p:cNvSpPr>
          <p:nvPr>
            <p:ph type="dt" sz="half" idx="10"/>
          </p:nvPr>
        </p:nvSpPr>
        <p:spPr/>
        <p:txBody>
          <a:bodyPr/>
          <a:lstStyle>
            <a:lvl1pPr>
              <a:defRPr/>
            </a:lvl1pPr>
          </a:lstStyle>
          <a:p>
            <a:pPr>
              <a:defRPr/>
            </a:pPr>
            <a:fld id="{587CCDE9-4753-F54A-A033-F33586A84E75}" type="datetimeFigureOut">
              <a:rPr lang="en-US"/>
              <a:pPr>
                <a:defRPr/>
              </a:pPr>
              <a:t>10/1/21</a:t>
            </a:fld>
            <a:endParaRPr lang="en-US"/>
          </a:p>
        </p:txBody>
      </p:sp>
      <p:sp>
        <p:nvSpPr>
          <p:cNvPr id="5" name="Footer Placeholder 4">
            <a:extLst>
              <a:ext uri="{FF2B5EF4-FFF2-40B4-BE49-F238E27FC236}">
                <a16:creationId xmlns:a16="http://schemas.microsoft.com/office/drawing/2014/main" id="{BF0B9ED0-CF2E-D443-BA97-05AB45D2DD76}"/>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EC7B458F-F43C-9245-A45E-D7EA3447A92E}"/>
              </a:ext>
            </a:extLst>
          </p:cNvPr>
          <p:cNvSpPr>
            <a:spLocks noGrp="1"/>
          </p:cNvSpPr>
          <p:nvPr>
            <p:ph type="sldNum" sz="quarter" idx="12"/>
          </p:nvPr>
        </p:nvSpPr>
        <p:spPr/>
        <p:txBody>
          <a:bodyPr/>
          <a:lstStyle>
            <a:lvl1pPr>
              <a:defRPr/>
            </a:lvl1pPr>
          </a:lstStyle>
          <a:p>
            <a:fld id="{C51F1D63-BAC5-8441-8C42-629D3DAB2076}" type="slidenum">
              <a:rPr lang="en-US" altLang="en-US"/>
              <a:pPr/>
              <a:t>‹#›</a:t>
            </a:fld>
            <a:endParaRPr lang="en-US" altLang="en-US"/>
          </a:p>
        </p:txBody>
      </p:sp>
    </p:spTree>
    <p:extLst>
      <p:ext uri="{BB962C8B-B14F-4D97-AF65-F5344CB8AC3E}">
        <p14:creationId xmlns:p14="http://schemas.microsoft.com/office/powerpoint/2010/main" val="3648998568"/>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Freeform 3" title="Crop Mark">
            <a:extLst>
              <a:ext uri="{FF2B5EF4-FFF2-40B4-BE49-F238E27FC236}">
                <a16:creationId xmlns:a16="http://schemas.microsoft.com/office/drawing/2014/main" id="{4F2142CA-C2A1-4049-AC2C-A3F5D05422A4}"/>
              </a:ext>
            </a:extLst>
          </p:cNvPr>
          <p:cNvSpPr/>
          <p:nvPr/>
        </p:nvSpPr>
        <p:spPr bwMode="auto">
          <a:xfrm>
            <a:off x="8151813" y="1685925"/>
            <a:ext cx="3275012"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accent1"/>
          </a:solidFill>
          <a:ln w="0">
            <a:noFill/>
            <a:prstDash val="solid"/>
            <a:round/>
            <a:headEnd/>
            <a:tailEnd/>
          </a:ln>
        </p:spPr>
      </p:sp>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Date Placeholder 3">
            <a:extLst>
              <a:ext uri="{FF2B5EF4-FFF2-40B4-BE49-F238E27FC236}">
                <a16:creationId xmlns:a16="http://schemas.microsoft.com/office/drawing/2014/main" id="{3E09D2E9-ADE0-034C-AB10-6C8199848D59}"/>
              </a:ext>
            </a:extLst>
          </p:cNvPr>
          <p:cNvSpPr>
            <a:spLocks noGrp="1"/>
          </p:cNvSpPr>
          <p:nvPr>
            <p:ph type="dt" sz="half" idx="10"/>
          </p:nvPr>
        </p:nvSpPr>
        <p:spPr>
          <a:xfrm>
            <a:off x="738188" y="6453188"/>
            <a:ext cx="1622425" cy="404812"/>
          </a:xfrm>
        </p:spPr>
        <p:txBody>
          <a:bodyPr/>
          <a:lstStyle>
            <a:lvl1pPr>
              <a:defRPr>
                <a:solidFill>
                  <a:schemeClr val="tx2"/>
                </a:solidFill>
              </a:defRPr>
            </a:lvl1pPr>
          </a:lstStyle>
          <a:p>
            <a:pPr>
              <a:defRPr/>
            </a:pPr>
            <a:fld id="{B90DAA93-C529-3044-A151-92C2140ADCBB}" type="datetimeFigureOut">
              <a:rPr lang="en-US"/>
              <a:pPr>
                <a:defRPr/>
              </a:pPr>
              <a:t>10/1/21</a:t>
            </a:fld>
            <a:endParaRPr lang="en-US" dirty="0"/>
          </a:p>
        </p:txBody>
      </p:sp>
      <p:sp>
        <p:nvSpPr>
          <p:cNvPr id="6" name="Footer Placeholder 4">
            <a:extLst>
              <a:ext uri="{FF2B5EF4-FFF2-40B4-BE49-F238E27FC236}">
                <a16:creationId xmlns:a16="http://schemas.microsoft.com/office/drawing/2014/main" id="{009014F6-FBBF-814B-ABA1-0C749F3B69FF}"/>
              </a:ext>
            </a:extLst>
          </p:cNvPr>
          <p:cNvSpPr>
            <a:spLocks noGrp="1"/>
          </p:cNvSpPr>
          <p:nvPr>
            <p:ph type="ftr" sz="quarter" idx="11"/>
          </p:nvPr>
        </p:nvSpPr>
        <p:spPr>
          <a:xfrm>
            <a:off x="2584450" y="6453188"/>
            <a:ext cx="7023100" cy="404812"/>
          </a:xfrm>
        </p:spPr>
        <p:txBody>
          <a:bodyPr/>
          <a:lstStyle>
            <a:lvl1pPr algn="ctr">
              <a:defRPr>
                <a:solidFill>
                  <a:schemeClr val="tx2"/>
                </a:solidFill>
              </a:defRPr>
            </a:lvl1pPr>
          </a:lstStyle>
          <a:p>
            <a:pPr>
              <a:defRPr/>
            </a:pPr>
            <a:endParaRPr lang="en-US"/>
          </a:p>
        </p:txBody>
      </p:sp>
      <p:sp>
        <p:nvSpPr>
          <p:cNvPr id="7" name="Slide Number Placeholder 5">
            <a:extLst>
              <a:ext uri="{FF2B5EF4-FFF2-40B4-BE49-F238E27FC236}">
                <a16:creationId xmlns:a16="http://schemas.microsoft.com/office/drawing/2014/main" id="{CEA3C44B-A1B0-6A44-AFBA-7A64AFFD3A9F}"/>
              </a:ext>
            </a:extLst>
          </p:cNvPr>
          <p:cNvSpPr>
            <a:spLocks noGrp="1"/>
          </p:cNvSpPr>
          <p:nvPr>
            <p:ph type="sldNum" sz="quarter" idx="12"/>
          </p:nvPr>
        </p:nvSpPr>
        <p:spPr>
          <a:xfrm>
            <a:off x="9831388" y="6453188"/>
            <a:ext cx="1595437" cy="404812"/>
          </a:xfrm>
        </p:spPr>
        <p:txBody>
          <a:bodyPr/>
          <a:lstStyle>
            <a:lvl1pPr>
              <a:defRPr/>
            </a:lvl1pPr>
          </a:lstStyle>
          <a:p>
            <a:fld id="{8326F868-3466-7547-BE0C-103970204D4D}" type="slidenum">
              <a:rPr lang="en-US" altLang="en-US"/>
              <a:pPr/>
              <a:t>‹#›</a:t>
            </a:fld>
            <a:endParaRPr lang="en-US" altLang="en-US"/>
          </a:p>
        </p:txBody>
      </p:sp>
    </p:spTree>
    <p:extLst>
      <p:ext uri="{BB962C8B-B14F-4D97-AF65-F5344CB8AC3E}">
        <p14:creationId xmlns:p14="http://schemas.microsoft.com/office/powerpoint/2010/main" val="3066551136"/>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a:extLst>
              <a:ext uri="{FF2B5EF4-FFF2-40B4-BE49-F238E27FC236}">
                <a16:creationId xmlns:a16="http://schemas.microsoft.com/office/drawing/2014/main" id="{FAA6529C-E5A8-2845-BE1A-3992994113AE}"/>
              </a:ext>
            </a:extLst>
          </p:cNvPr>
          <p:cNvSpPr>
            <a:spLocks noGrp="1"/>
          </p:cNvSpPr>
          <p:nvPr>
            <p:ph type="dt" sz="half" idx="10"/>
          </p:nvPr>
        </p:nvSpPr>
        <p:spPr/>
        <p:txBody>
          <a:bodyPr/>
          <a:lstStyle>
            <a:lvl1pPr>
              <a:defRPr/>
            </a:lvl1pPr>
          </a:lstStyle>
          <a:p>
            <a:pPr>
              <a:defRPr/>
            </a:pPr>
            <a:fld id="{2EC70949-A7AD-8C49-8098-55A1D9C9BF78}" type="datetimeFigureOut">
              <a:rPr lang="en-US"/>
              <a:pPr>
                <a:defRPr/>
              </a:pPr>
              <a:t>10/1/21</a:t>
            </a:fld>
            <a:endParaRPr lang="en-US"/>
          </a:p>
        </p:txBody>
      </p:sp>
      <p:sp>
        <p:nvSpPr>
          <p:cNvPr id="6" name="Footer Placeholder 4">
            <a:extLst>
              <a:ext uri="{FF2B5EF4-FFF2-40B4-BE49-F238E27FC236}">
                <a16:creationId xmlns:a16="http://schemas.microsoft.com/office/drawing/2014/main" id="{979C69EA-349B-3043-9A0B-96CDAE938437}"/>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80001657-CD3E-7C46-8A29-E7D0FE2827F0}"/>
              </a:ext>
            </a:extLst>
          </p:cNvPr>
          <p:cNvSpPr>
            <a:spLocks noGrp="1"/>
          </p:cNvSpPr>
          <p:nvPr>
            <p:ph type="sldNum" sz="quarter" idx="12"/>
          </p:nvPr>
        </p:nvSpPr>
        <p:spPr/>
        <p:txBody>
          <a:bodyPr/>
          <a:lstStyle>
            <a:lvl1pPr>
              <a:defRPr/>
            </a:lvl1pPr>
          </a:lstStyle>
          <a:p>
            <a:fld id="{1CA67F6F-2C05-5545-8110-C6231F141176}" type="slidenum">
              <a:rPr lang="en-US" altLang="en-US"/>
              <a:pPr/>
              <a:t>‹#›</a:t>
            </a:fld>
            <a:endParaRPr lang="en-US" altLang="en-US"/>
          </a:p>
        </p:txBody>
      </p:sp>
    </p:spTree>
    <p:extLst>
      <p:ext uri="{BB962C8B-B14F-4D97-AF65-F5344CB8AC3E}">
        <p14:creationId xmlns:p14="http://schemas.microsoft.com/office/powerpoint/2010/main" val="2073830736"/>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a:extLst>
              <a:ext uri="{FF2B5EF4-FFF2-40B4-BE49-F238E27FC236}">
                <a16:creationId xmlns:a16="http://schemas.microsoft.com/office/drawing/2014/main" id="{B623AD4B-72B1-A649-82AD-874DBCFEE23B}"/>
              </a:ext>
            </a:extLst>
          </p:cNvPr>
          <p:cNvSpPr>
            <a:spLocks noGrp="1"/>
          </p:cNvSpPr>
          <p:nvPr>
            <p:ph type="dt" sz="half" idx="10"/>
          </p:nvPr>
        </p:nvSpPr>
        <p:spPr/>
        <p:txBody>
          <a:bodyPr/>
          <a:lstStyle>
            <a:lvl1pPr>
              <a:defRPr/>
            </a:lvl1pPr>
          </a:lstStyle>
          <a:p>
            <a:pPr>
              <a:defRPr/>
            </a:pPr>
            <a:fld id="{FF41E453-D91C-1642-ADCC-37CB5AE75B09}" type="datetimeFigureOut">
              <a:rPr lang="en-US"/>
              <a:pPr>
                <a:defRPr/>
              </a:pPr>
              <a:t>10/1/21</a:t>
            </a:fld>
            <a:endParaRPr lang="en-US"/>
          </a:p>
        </p:txBody>
      </p:sp>
      <p:sp>
        <p:nvSpPr>
          <p:cNvPr id="8" name="Footer Placeholder 4">
            <a:extLst>
              <a:ext uri="{FF2B5EF4-FFF2-40B4-BE49-F238E27FC236}">
                <a16:creationId xmlns:a16="http://schemas.microsoft.com/office/drawing/2014/main" id="{C05BD5AE-A88C-4749-865F-E5E4008BFA53}"/>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EA087A7A-837A-2E4B-83A8-CF6B7263C983}"/>
              </a:ext>
            </a:extLst>
          </p:cNvPr>
          <p:cNvSpPr>
            <a:spLocks noGrp="1"/>
          </p:cNvSpPr>
          <p:nvPr>
            <p:ph type="sldNum" sz="quarter" idx="12"/>
          </p:nvPr>
        </p:nvSpPr>
        <p:spPr/>
        <p:txBody>
          <a:bodyPr/>
          <a:lstStyle>
            <a:lvl1pPr>
              <a:defRPr/>
            </a:lvl1pPr>
          </a:lstStyle>
          <a:p>
            <a:fld id="{0605B92D-F9B4-2047-92D2-2F4B3B2FF3BD}" type="slidenum">
              <a:rPr lang="en-US" altLang="en-US"/>
              <a:pPr/>
              <a:t>‹#›</a:t>
            </a:fld>
            <a:endParaRPr lang="en-US" altLang="en-US"/>
          </a:p>
        </p:txBody>
      </p:sp>
    </p:spTree>
    <p:extLst>
      <p:ext uri="{BB962C8B-B14F-4D97-AF65-F5344CB8AC3E}">
        <p14:creationId xmlns:p14="http://schemas.microsoft.com/office/powerpoint/2010/main" val="46657936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3">
            <a:extLst>
              <a:ext uri="{FF2B5EF4-FFF2-40B4-BE49-F238E27FC236}">
                <a16:creationId xmlns:a16="http://schemas.microsoft.com/office/drawing/2014/main" id="{88738796-E967-CA43-B1E2-FCEBF8708052}"/>
              </a:ext>
            </a:extLst>
          </p:cNvPr>
          <p:cNvSpPr>
            <a:spLocks noGrp="1"/>
          </p:cNvSpPr>
          <p:nvPr>
            <p:ph type="dt" sz="half" idx="10"/>
          </p:nvPr>
        </p:nvSpPr>
        <p:spPr/>
        <p:txBody>
          <a:bodyPr/>
          <a:lstStyle>
            <a:lvl1pPr>
              <a:defRPr/>
            </a:lvl1pPr>
          </a:lstStyle>
          <a:p>
            <a:pPr>
              <a:defRPr/>
            </a:pPr>
            <a:fld id="{D386444E-215B-954C-BE02-05E3D113417A}" type="datetimeFigureOut">
              <a:rPr lang="en-US"/>
              <a:pPr>
                <a:defRPr/>
              </a:pPr>
              <a:t>10/1/21</a:t>
            </a:fld>
            <a:endParaRPr lang="en-US"/>
          </a:p>
        </p:txBody>
      </p:sp>
      <p:sp>
        <p:nvSpPr>
          <p:cNvPr id="4" name="Footer Placeholder 4">
            <a:extLst>
              <a:ext uri="{FF2B5EF4-FFF2-40B4-BE49-F238E27FC236}">
                <a16:creationId xmlns:a16="http://schemas.microsoft.com/office/drawing/2014/main" id="{008A5EA3-5685-0A49-9D68-CD82BEAA56A6}"/>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9DB5ED96-ECD8-4B40-B84B-2D26C68EDC9B}"/>
              </a:ext>
            </a:extLst>
          </p:cNvPr>
          <p:cNvSpPr>
            <a:spLocks noGrp="1"/>
          </p:cNvSpPr>
          <p:nvPr>
            <p:ph type="sldNum" sz="quarter" idx="12"/>
          </p:nvPr>
        </p:nvSpPr>
        <p:spPr/>
        <p:txBody>
          <a:bodyPr/>
          <a:lstStyle>
            <a:lvl1pPr>
              <a:defRPr/>
            </a:lvl1pPr>
          </a:lstStyle>
          <a:p>
            <a:fld id="{E1A81324-426D-3F44-B572-63905ACDC1F5}" type="slidenum">
              <a:rPr lang="en-US" altLang="en-US"/>
              <a:pPr/>
              <a:t>‹#›</a:t>
            </a:fld>
            <a:endParaRPr lang="en-US" altLang="en-US"/>
          </a:p>
        </p:txBody>
      </p:sp>
    </p:spTree>
    <p:extLst>
      <p:ext uri="{BB962C8B-B14F-4D97-AF65-F5344CB8AC3E}">
        <p14:creationId xmlns:p14="http://schemas.microsoft.com/office/powerpoint/2010/main" val="3655192750"/>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C932F8C1-8F83-CC4D-B857-8E14A39AD253}"/>
              </a:ext>
            </a:extLst>
          </p:cNvPr>
          <p:cNvSpPr>
            <a:spLocks noGrp="1"/>
          </p:cNvSpPr>
          <p:nvPr>
            <p:ph type="dt" sz="half" idx="10"/>
          </p:nvPr>
        </p:nvSpPr>
        <p:spPr/>
        <p:txBody>
          <a:bodyPr/>
          <a:lstStyle>
            <a:lvl1pPr>
              <a:defRPr/>
            </a:lvl1pPr>
          </a:lstStyle>
          <a:p>
            <a:pPr>
              <a:defRPr/>
            </a:pPr>
            <a:fld id="{15E38E31-7497-E245-BD99-D66B6E1F4786}" type="datetimeFigureOut">
              <a:rPr lang="en-US"/>
              <a:pPr>
                <a:defRPr/>
              </a:pPr>
              <a:t>10/1/21</a:t>
            </a:fld>
            <a:endParaRPr lang="en-US"/>
          </a:p>
        </p:txBody>
      </p:sp>
      <p:sp>
        <p:nvSpPr>
          <p:cNvPr id="3" name="Footer Placeholder 4">
            <a:extLst>
              <a:ext uri="{FF2B5EF4-FFF2-40B4-BE49-F238E27FC236}">
                <a16:creationId xmlns:a16="http://schemas.microsoft.com/office/drawing/2014/main" id="{D6CAE227-1685-9148-9FDD-037A3CC4285D}"/>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084ABDF2-2CC6-F847-B2B5-6921BD9904A0}"/>
              </a:ext>
            </a:extLst>
          </p:cNvPr>
          <p:cNvSpPr>
            <a:spLocks noGrp="1"/>
          </p:cNvSpPr>
          <p:nvPr>
            <p:ph type="sldNum" sz="quarter" idx="12"/>
          </p:nvPr>
        </p:nvSpPr>
        <p:spPr/>
        <p:txBody>
          <a:bodyPr/>
          <a:lstStyle>
            <a:lvl1pPr>
              <a:defRPr/>
            </a:lvl1pPr>
          </a:lstStyle>
          <a:p>
            <a:fld id="{5FAE5695-574A-3445-8EE0-C6919A31FDA2}" type="slidenum">
              <a:rPr lang="en-US" altLang="en-US"/>
              <a:pPr/>
              <a:t>‹#›</a:t>
            </a:fld>
            <a:endParaRPr lang="en-US" altLang="en-US"/>
          </a:p>
        </p:txBody>
      </p:sp>
    </p:spTree>
    <p:extLst>
      <p:ext uri="{BB962C8B-B14F-4D97-AF65-F5344CB8AC3E}">
        <p14:creationId xmlns:p14="http://schemas.microsoft.com/office/powerpoint/2010/main" val="69295190"/>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4" title="Background Shape">
            <a:extLst>
              <a:ext uri="{FF2B5EF4-FFF2-40B4-BE49-F238E27FC236}">
                <a16:creationId xmlns:a16="http://schemas.microsoft.com/office/drawing/2014/main" id="{20241D6C-C171-C249-8E87-DA9E0E766797}"/>
              </a:ext>
            </a:extLst>
          </p:cNvPr>
          <p:cNvSpPr/>
          <p:nvPr/>
        </p:nvSpPr>
        <p:spPr>
          <a:xfrm>
            <a:off x="0" y="0"/>
            <a:ext cx="530383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title="Divider Bar">
            <a:extLst>
              <a:ext uri="{FF2B5EF4-FFF2-40B4-BE49-F238E27FC236}">
                <a16:creationId xmlns:a16="http://schemas.microsoft.com/office/drawing/2014/main" id="{FA3F7D19-6CEE-8141-9A72-C146F37DCBFE}"/>
              </a:ext>
            </a:extLst>
          </p:cNvPr>
          <p:cNvSpPr/>
          <p:nvPr/>
        </p:nvSpPr>
        <p:spPr>
          <a:xfrm>
            <a:off x="5303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Date Placeholder 4">
            <a:extLst>
              <a:ext uri="{FF2B5EF4-FFF2-40B4-BE49-F238E27FC236}">
                <a16:creationId xmlns:a16="http://schemas.microsoft.com/office/drawing/2014/main" id="{CD18C16D-7363-184A-B263-E97285D21783}"/>
              </a:ext>
            </a:extLst>
          </p:cNvPr>
          <p:cNvSpPr>
            <a:spLocks noGrp="1"/>
          </p:cNvSpPr>
          <p:nvPr>
            <p:ph type="dt" sz="half" idx="10"/>
          </p:nvPr>
        </p:nvSpPr>
        <p:spPr>
          <a:xfrm>
            <a:off x="723900" y="6453188"/>
            <a:ext cx="1204913" cy="404812"/>
          </a:xfrm>
        </p:spPr>
        <p:txBody>
          <a:bodyPr/>
          <a:lstStyle>
            <a:lvl1pPr>
              <a:defRPr>
                <a:solidFill>
                  <a:schemeClr val="tx2"/>
                </a:solidFill>
              </a:defRPr>
            </a:lvl1pPr>
          </a:lstStyle>
          <a:p>
            <a:pPr>
              <a:defRPr/>
            </a:pPr>
            <a:fld id="{026A9157-401A-174C-9805-21BB30DD3332}" type="datetimeFigureOut">
              <a:rPr lang="en-US"/>
              <a:pPr>
                <a:defRPr/>
              </a:pPr>
              <a:t>10/1/21</a:t>
            </a:fld>
            <a:endParaRPr lang="en-US"/>
          </a:p>
        </p:txBody>
      </p:sp>
      <p:sp>
        <p:nvSpPr>
          <p:cNvPr id="8" name="Footer Placeholder 5">
            <a:extLst>
              <a:ext uri="{FF2B5EF4-FFF2-40B4-BE49-F238E27FC236}">
                <a16:creationId xmlns:a16="http://schemas.microsoft.com/office/drawing/2014/main" id="{338EB519-331D-F947-9303-5516716D48BB}"/>
              </a:ext>
            </a:extLst>
          </p:cNvPr>
          <p:cNvSpPr>
            <a:spLocks noGrp="1"/>
          </p:cNvSpPr>
          <p:nvPr>
            <p:ph type="ftr" sz="quarter" idx="11"/>
          </p:nvPr>
        </p:nvSpPr>
        <p:spPr>
          <a:xfrm>
            <a:off x="2206625" y="6453188"/>
            <a:ext cx="2373313" cy="404812"/>
          </a:xfrm>
        </p:spPr>
        <p:txBody>
          <a:bodyPr/>
          <a:lstStyle>
            <a:lvl1pPr>
              <a:defRPr>
                <a:solidFill>
                  <a:schemeClr val="tx2"/>
                </a:solidFill>
              </a:defRPr>
            </a:lvl1pPr>
          </a:lstStyle>
          <a:p>
            <a:pPr>
              <a:defRPr/>
            </a:pPr>
            <a:endParaRPr lang="en-US"/>
          </a:p>
        </p:txBody>
      </p:sp>
      <p:sp>
        <p:nvSpPr>
          <p:cNvPr id="9" name="Slide Number Placeholder 6">
            <a:extLst>
              <a:ext uri="{FF2B5EF4-FFF2-40B4-BE49-F238E27FC236}">
                <a16:creationId xmlns:a16="http://schemas.microsoft.com/office/drawing/2014/main" id="{2105A3A7-1C43-DD4E-971A-56CB05764E9A}"/>
              </a:ext>
            </a:extLst>
          </p:cNvPr>
          <p:cNvSpPr>
            <a:spLocks noGrp="1"/>
          </p:cNvSpPr>
          <p:nvPr>
            <p:ph type="sldNum" sz="quarter" idx="12"/>
          </p:nvPr>
        </p:nvSpPr>
        <p:spPr>
          <a:xfrm>
            <a:off x="9883775" y="6453188"/>
            <a:ext cx="1595438" cy="404812"/>
          </a:xfrm>
        </p:spPr>
        <p:txBody>
          <a:bodyPr/>
          <a:lstStyle>
            <a:lvl1pPr>
              <a:defRPr/>
            </a:lvl1pPr>
          </a:lstStyle>
          <a:p>
            <a:fld id="{F982419B-EF48-534E-94FB-A671A1A3153E}" type="slidenum">
              <a:rPr lang="en-US" altLang="en-US"/>
              <a:pPr/>
              <a:t>‹#›</a:t>
            </a:fld>
            <a:endParaRPr lang="en-US" altLang="en-US"/>
          </a:p>
        </p:txBody>
      </p:sp>
    </p:spTree>
    <p:extLst>
      <p:ext uri="{BB962C8B-B14F-4D97-AF65-F5344CB8AC3E}">
        <p14:creationId xmlns:p14="http://schemas.microsoft.com/office/powerpoint/2010/main" val="2863096301"/>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Rectangle 4" title="Background Shape">
            <a:extLst>
              <a:ext uri="{FF2B5EF4-FFF2-40B4-BE49-F238E27FC236}">
                <a16:creationId xmlns:a16="http://schemas.microsoft.com/office/drawing/2014/main" id="{8167A01E-CE00-0845-A94C-65314CC3E99F}"/>
              </a:ext>
            </a:extLst>
          </p:cNvPr>
          <p:cNvSpPr/>
          <p:nvPr/>
        </p:nvSpPr>
        <p:spPr>
          <a:xfrm>
            <a:off x="0" y="0"/>
            <a:ext cx="530383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title="Divider Bar">
            <a:extLst>
              <a:ext uri="{FF2B5EF4-FFF2-40B4-BE49-F238E27FC236}">
                <a16:creationId xmlns:a16="http://schemas.microsoft.com/office/drawing/2014/main" id="{59C80BBD-5DAD-9A48-9984-CAB94A92B39C}"/>
              </a:ext>
            </a:extLst>
          </p:cNvPr>
          <p:cNvSpPr/>
          <p:nvPr/>
        </p:nvSpPr>
        <p:spPr>
          <a:xfrm>
            <a:off x="5303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Rectangle 6" title="Background Shape">
            <a:extLst>
              <a:ext uri="{FF2B5EF4-FFF2-40B4-BE49-F238E27FC236}">
                <a16:creationId xmlns:a16="http://schemas.microsoft.com/office/drawing/2014/main" id="{3B609C23-0C7E-9747-A901-9763FD04C2B8}"/>
              </a:ext>
            </a:extLst>
          </p:cNvPr>
          <p:cNvSpPr/>
          <p:nvPr userDrawn="1"/>
        </p:nvSpPr>
        <p:spPr>
          <a:xfrm>
            <a:off x="0" y="-153988"/>
            <a:ext cx="5303838" cy="70119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rtlCol="0">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4">
            <a:extLst>
              <a:ext uri="{FF2B5EF4-FFF2-40B4-BE49-F238E27FC236}">
                <a16:creationId xmlns:a16="http://schemas.microsoft.com/office/drawing/2014/main" id="{963EE02E-59F1-AA48-8200-77824B220AE7}"/>
              </a:ext>
            </a:extLst>
          </p:cNvPr>
          <p:cNvSpPr>
            <a:spLocks noGrp="1"/>
          </p:cNvSpPr>
          <p:nvPr>
            <p:ph type="dt" sz="half" idx="10"/>
          </p:nvPr>
        </p:nvSpPr>
        <p:spPr>
          <a:xfrm>
            <a:off x="723900" y="6453188"/>
            <a:ext cx="1204913" cy="404812"/>
          </a:xfrm>
        </p:spPr>
        <p:txBody>
          <a:bodyPr/>
          <a:lstStyle>
            <a:lvl1pPr>
              <a:defRPr>
                <a:solidFill>
                  <a:schemeClr val="tx2"/>
                </a:solidFill>
              </a:defRPr>
            </a:lvl1pPr>
          </a:lstStyle>
          <a:p>
            <a:pPr>
              <a:defRPr/>
            </a:pPr>
            <a:fld id="{2570CE57-02C5-1C40-B35D-88BA701E8C23}" type="datetimeFigureOut">
              <a:rPr lang="en-US"/>
              <a:pPr>
                <a:defRPr/>
              </a:pPr>
              <a:t>10/1/21</a:t>
            </a:fld>
            <a:endParaRPr lang="en-US"/>
          </a:p>
        </p:txBody>
      </p:sp>
      <p:sp>
        <p:nvSpPr>
          <p:cNvPr id="9" name="Footer Placeholder 5">
            <a:extLst>
              <a:ext uri="{FF2B5EF4-FFF2-40B4-BE49-F238E27FC236}">
                <a16:creationId xmlns:a16="http://schemas.microsoft.com/office/drawing/2014/main" id="{139CA530-73F6-8F49-9CB8-3747FF31A9CB}"/>
              </a:ext>
            </a:extLst>
          </p:cNvPr>
          <p:cNvSpPr>
            <a:spLocks noGrp="1"/>
          </p:cNvSpPr>
          <p:nvPr>
            <p:ph type="ftr" sz="quarter" idx="11"/>
          </p:nvPr>
        </p:nvSpPr>
        <p:spPr>
          <a:xfrm>
            <a:off x="2206625" y="6453188"/>
            <a:ext cx="2373313" cy="404812"/>
          </a:xfrm>
        </p:spPr>
        <p:txBody>
          <a:bodyPr/>
          <a:lstStyle>
            <a:lvl1pPr>
              <a:defRPr>
                <a:solidFill>
                  <a:schemeClr val="tx2"/>
                </a:solidFill>
              </a:defRPr>
            </a:lvl1pPr>
          </a:lstStyle>
          <a:p>
            <a:pPr>
              <a:defRPr/>
            </a:pPr>
            <a:endParaRPr lang="en-US"/>
          </a:p>
        </p:txBody>
      </p:sp>
      <p:sp>
        <p:nvSpPr>
          <p:cNvPr id="10" name="Slide Number Placeholder 6">
            <a:extLst>
              <a:ext uri="{FF2B5EF4-FFF2-40B4-BE49-F238E27FC236}">
                <a16:creationId xmlns:a16="http://schemas.microsoft.com/office/drawing/2014/main" id="{9576ABFC-DB16-2442-958C-4F5855F7EF5D}"/>
              </a:ext>
            </a:extLst>
          </p:cNvPr>
          <p:cNvSpPr>
            <a:spLocks noGrp="1"/>
          </p:cNvSpPr>
          <p:nvPr>
            <p:ph type="sldNum" sz="quarter" idx="12"/>
          </p:nvPr>
        </p:nvSpPr>
        <p:spPr>
          <a:xfrm>
            <a:off x="9883775" y="6453188"/>
            <a:ext cx="1595438" cy="404812"/>
          </a:xfrm>
        </p:spPr>
        <p:txBody>
          <a:bodyPr/>
          <a:lstStyle>
            <a:lvl1pPr>
              <a:defRPr/>
            </a:lvl1pPr>
          </a:lstStyle>
          <a:p>
            <a:fld id="{EF888D0C-5ACE-B34B-B2D7-720F664CEB7F}" type="slidenum">
              <a:rPr lang="en-US" altLang="en-US"/>
              <a:pPr/>
              <a:t>‹#›</a:t>
            </a:fld>
            <a:endParaRPr lang="en-US" altLang="en-US"/>
          </a:p>
        </p:txBody>
      </p:sp>
    </p:spTree>
    <p:extLst>
      <p:ext uri="{BB962C8B-B14F-4D97-AF65-F5344CB8AC3E}">
        <p14:creationId xmlns:p14="http://schemas.microsoft.com/office/powerpoint/2010/main" val="915349392"/>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4.xml"/><Relationship Id="rId5" Type="http://schemas.openxmlformats.org/officeDocument/2006/relationships/image" Target="../media/image3.emf"/><Relationship Id="rId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1279A98C-6FE0-6F4C-B010-3103E38DBCD8}"/>
              </a:ext>
            </a:extLst>
          </p:cNvPr>
          <p:cNvSpPr>
            <a:spLocks noGrp="1"/>
          </p:cNvSpPr>
          <p:nvPr>
            <p:ph type="title"/>
          </p:nvPr>
        </p:nvSpPr>
        <p:spPr bwMode="auto">
          <a:xfrm>
            <a:off x="1371600" y="685800"/>
            <a:ext cx="9601200" cy="1485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FA2CB38E-76FB-E44D-B37C-67C2ED3DAF99}"/>
              </a:ext>
            </a:extLst>
          </p:cNvPr>
          <p:cNvSpPr>
            <a:spLocks noGrp="1"/>
          </p:cNvSpPr>
          <p:nvPr>
            <p:ph type="body" idx="1"/>
          </p:nvPr>
        </p:nvSpPr>
        <p:spPr bwMode="auto">
          <a:xfrm>
            <a:off x="1371600" y="2286000"/>
            <a:ext cx="9601200" cy="358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CFB3D944-E49E-3143-93B1-D8F567B04792}"/>
              </a:ext>
            </a:extLst>
          </p:cNvPr>
          <p:cNvSpPr>
            <a:spLocks noGrp="1"/>
          </p:cNvSpPr>
          <p:nvPr>
            <p:ph type="dt" sz="half" idx="2"/>
          </p:nvPr>
        </p:nvSpPr>
        <p:spPr>
          <a:xfrm>
            <a:off x="1390650" y="6453188"/>
            <a:ext cx="1204913" cy="404812"/>
          </a:xfrm>
          <a:prstGeom prst="rect">
            <a:avLst/>
          </a:prstGeom>
        </p:spPr>
        <p:txBody>
          <a:bodyPr vert="horz" lIns="91440" tIns="45720" rIns="91440" bIns="45720" rtlCol="0" anchor="ctr"/>
          <a:lstStyle>
            <a:lvl1pPr algn="l" eaLnBrk="1" fontAlgn="auto" hangingPunct="1">
              <a:spcBef>
                <a:spcPts val="0"/>
              </a:spcBef>
              <a:spcAft>
                <a:spcPts val="0"/>
              </a:spcAft>
              <a:defRPr sz="1200" baseline="0">
                <a:solidFill>
                  <a:schemeClr val="tx2"/>
                </a:solidFill>
                <a:latin typeface="+mn-lt"/>
              </a:defRPr>
            </a:lvl1pPr>
          </a:lstStyle>
          <a:p>
            <a:pPr>
              <a:defRPr/>
            </a:pPr>
            <a:fld id="{FDD2946F-B8A7-B44A-B220-E80873134468}" type="datetimeFigureOut">
              <a:rPr lang="en-US"/>
              <a:pPr>
                <a:defRPr/>
              </a:pPr>
              <a:t>10/1/21</a:t>
            </a:fld>
            <a:endParaRPr lang="en-US"/>
          </a:p>
        </p:txBody>
      </p:sp>
      <p:sp>
        <p:nvSpPr>
          <p:cNvPr id="5" name="Footer Placeholder 4">
            <a:extLst>
              <a:ext uri="{FF2B5EF4-FFF2-40B4-BE49-F238E27FC236}">
                <a16:creationId xmlns:a16="http://schemas.microsoft.com/office/drawing/2014/main" id="{2EF5AD08-F597-5845-B364-10A1327EC892}"/>
              </a:ext>
            </a:extLst>
          </p:cNvPr>
          <p:cNvSpPr>
            <a:spLocks noGrp="1"/>
          </p:cNvSpPr>
          <p:nvPr>
            <p:ph type="ftr" sz="quarter" idx="3"/>
          </p:nvPr>
        </p:nvSpPr>
        <p:spPr>
          <a:xfrm>
            <a:off x="2894013" y="6453188"/>
            <a:ext cx="6280150" cy="404812"/>
          </a:xfrm>
          <a:prstGeom prst="rect">
            <a:avLst/>
          </a:prstGeom>
        </p:spPr>
        <p:txBody>
          <a:bodyPr vert="horz" lIns="91440" tIns="45720" rIns="91440" bIns="45720" rtlCol="0" anchor="ctr"/>
          <a:lstStyle>
            <a:lvl1pPr algn="l" eaLnBrk="1" fontAlgn="auto" hangingPunct="1">
              <a:spcBef>
                <a:spcPts val="0"/>
              </a:spcBef>
              <a:spcAft>
                <a:spcPts val="0"/>
              </a:spcAft>
              <a:defRPr sz="1200" baseline="0">
                <a:solidFill>
                  <a:schemeClr val="tx2"/>
                </a:solidFill>
                <a:latin typeface="+mn-lt"/>
              </a:defRPr>
            </a:lvl1pPr>
          </a:lstStyle>
          <a:p>
            <a:pPr>
              <a:defRPr/>
            </a:pPr>
            <a:endParaRPr lang="en-US"/>
          </a:p>
        </p:txBody>
      </p:sp>
      <p:sp>
        <p:nvSpPr>
          <p:cNvPr id="6" name="Slide Number Placeholder 5">
            <a:extLst>
              <a:ext uri="{FF2B5EF4-FFF2-40B4-BE49-F238E27FC236}">
                <a16:creationId xmlns:a16="http://schemas.microsoft.com/office/drawing/2014/main" id="{B2BBA36F-E296-4544-AA3D-C4E08B424FDA}"/>
              </a:ext>
            </a:extLst>
          </p:cNvPr>
          <p:cNvSpPr>
            <a:spLocks noGrp="1"/>
          </p:cNvSpPr>
          <p:nvPr>
            <p:ph type="sldNum" sz="quarter" idx="4"/>
          </p:nvPr>
        </p:nvSpPr>
        <p:spPr>
          <a:xfrm>
            <a:off x="9472613" y="6453188"/>
            <a:ext cx="1597025" cy="404812"/>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chemeClr val="tx2"/>
                </a:solidFill>
              </a:defRPr>
            </a:lvl1pPr>
          </a:lstStyle>
          <a:p>
            <a:fld id="{0823B568-405C-FD49-8352-7D2932B6424C}" type="slidenum">
              <a:rPr lang="en-US" altLang="en-US"/>
              <a:pPr/>
              <a:t>‹#›</a:t>
            </a:fld>
            <a:endParaRPr lang="en-US" altLang="en-US"/>
          </a:p>
        </p:txBody>
      </p:sp>
      <p:sp>
        <p:nvSpPr>
          <p:cNvPr id="9" name="Rectangle 8" title="Side bar">
            <a:extLst>
              <a:ext uri="{FF2B5EF4-FFF2-40B4-BE49-F238E27FC236}">
                <a16:creationId xmlns:a16="http://schemas.microsoft.com/office/drawing/2014/main" id="{CAA2846E-601E-054B-8A51-300F635E29AF}"/>
              </a:ext>
            </a:extLst>
          </p:cNvPr>
          <p:cNvSpPr/>
          <p:nvPr/>
        </p:nvSpPr>
        <p:spPr>
          <a:xfrm>
            <a:off x="477838" y="0"/>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784" r:id="rId1"/>
    <p:sldLayoutId id="2147483777" r:id="rId2"/>
    <p:sldLayoutId id="2147483785" r:id="rId3"/>
    <p:sldLayoutId id="2147483778" r:id="rId4"/>
    <p:sldLayoutId id="2147483779" r:id="rId5"/>
    <p:sldLayoutId id="2147483780" r:id="rId6"/>
    <p:sldLayoutId id="2147483781" r:id="rId7"/>
    <p:sldLayoutId id="2147483786" r:id="rId8"/>
    <p:sldLayoutId id="2147483787" r:id="rId9"/>
    <p:sldLayoutId id="2147483782" r:id="rId10"/>
    <p:sldLayoutId id="2147483783" r:id="rId11"/>
    <p:sldLayoutId id="2147483788" r:id="rId12"/>
    <p:sldLayoutId id="2147483789" r:id="rId13"/>
  </p:sldLayoutIdLst>
  <p:transition spd="med">
    <p:fade/>
  </p:transition>
  <p:hf sldNum="0" hdr="0" ftr="0" dt="0"/>
  <p:txStyles>
    <p:titleStyle>
      <a:lvl1pPr algn="l" rtl="0" eaLnBrk="0" fontAlgn="base" hangingPunct="0">
        <a:lnSpc>
          <a:spcPct val="89000"/>
        </a:lnSpc>
        <a:spcBef>
          <a:spcPct val="0"/>
        </a:spcBef>
        <a:spcAft>
          <a:spcPct val="0"/>
        </a:spcAft>
        <a:defRPr sz="4400" kern="1200">
          <a:solidFill>
            <a:schemeClr val="tx2"/>
          </a:solidFill>
          <a:latin typeface="+mj-lt"/>
          <a:ea typeface="+mj-ea"/>
          <a:cs typeface="+mj-cs"/>
        </a:defRPr>
      </a:lvl1pPr>
      <a:lvl2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2pPr>
      <a:lvl3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3pPr>
      <a:lvl4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4pPr>
      <a:lvl5pPr algn="l" rtl="0" eaLnBrk="0" fontAlgn="base" hangingPunct="0">
        <a:lnSpc>
          <a:spcPct val="89000"/>
        </a:lnSpc>
        <a:spcBef>
          <a:spcPct val="0"/>
        </a:spcBef>
        <a:spcAft>
          <a:spcPct val="0"/>
        </a:spcAft>
        <a:defRPr sz="4400">
          <a:solidFill>
            <a:schemeClr val="tx2"/>
          </a:solidFill>
          <a:latin typeface="Franklin Gothic Book" panose="020B0503020102020204" pitchFamily="34" charset="0"/>
        </a:defRPr>
      </a:lvl5pPr>
      <a:lvl6pPr marL="457200" algn="l" rtl="0" fontAlgn="base">
        <a:lnSpc>
          <a:spcPct val="89000"/>
        </a:lnSpc>
        <a:spcBef>
          <a:spcPct val="0"/>
        </a:spcBef>
        <a:spcAft>
          <a:spcPct val="0"/>
        </a:spcAft>
        <a:defRPr sz="4400">
          <a:solidFill>
            <a:schemeClr val="tx2"/>
          </a:solidFill>
          <a:latin typeface="Franklin Gothic Book" panose="020B0503020102020204" pitchFamily="34" charset="0"/>
        </a:defRPr>
      </a:lvl6pPr>
      <a:lvl7pPr marL="914400" algn="l" rtl="0" fontAlgn="base">
        <a:lnSpc>
          <a:spcPct val="89000"/>
        </a:lnSpc>
        <a:spcBef>
          <a:spcPct val="0"/>
        </a:spcBef>
        <a:spcAft>
          <a:spcPct val="0"/>
        </a:spcAft>
        <a:defRPr sz="4400">
          <a:solidFill>
            <a:schemeClr val="tx2"/>
          </a:solidFill>
          <a:latin typeface="Franklin Gothic Book" panose="020B0503020102020204" pitchFamily="34" charset="0"/>
        </a:defRPr>
      </a:lvl7pPr>
      <a:lvl8pPr marL="1371600" algn="l" rtl="0" fontAlgn="base">
        <a:lnSpc>
          <a:spcPct val="89000"/>
        </a:lnSpc>
        <a:spcBef>
          <a:spcPct val="0"/>
        </a:spcBef>
        <a:spcAft>
          <a:spcPct val="0"/>
        </a:spcAft>
        <a:defRPr sz="4400">
          <a:solidFill>
            <a:schemeClr val="tx2"/>
          </a:solidFill>
          <a:latin typeface="Franklin Gothic Book" panose="020B0503020102020204" pitchFamily="34" charset="0"/>
        </a:defRPr>
      </a:lvl8pPr>
      <a:lvl9pPr marL="1828800" algn="l" rtl="0" fontAlgn="base">
        <a:lnSpc>
          <a:spcPct val="89000"/>
        </a:lnSpc>
        <a:spcBef>
          <a:spcPct val="0"/>
        </a:spcBef>
        <a:spcAft>
          <a:spcPct val="0"/>
        </a:spcAft>
        <a:defRPr sz="4400">
          <a:solidFill>
            <a:schemeClr val="tx2"/>
          </a:solidFill>
          <a:latin typeface="Franklin Gothic Book" panose="020B0503020102020204" pitchFamily="34" charset="0"/>
        </a:defRPr>
      </a:lvl9pPr>
    </p:titleStyle>
    <p:bodyStyle>
      <a:lvl1pPr marL="382588" indent="-382588" algn="l" rtl="0" eaLnBrk="0" fontAlgn="base" hangingPunct="0">
        <a:lnSpc>
          <a:spcPct val="94000"/>
        </a:lnSpc>
        <a:spcBef>
          <a:spcPts val="1000"/>
        </a:spcBef>
        <a:spcAft>
          <a:spcPts val="200"/>
        </a:spcAft>
        <a:buFont typeface="Franklin Gothic Book" panose="020B0503020102020204" pitchFamily="34" charset="0"/>
        <a:buChar char="■"/>
        <a:defRPr sz="2000" kern="1200">
          <a:solidFill>
            <a:schemeClr val="tx2"/>
          </a:solidFill>
          <a:latin typeface="+mn-lt"/>
          <a:ea typeface="+mn-ea"/>
          <a:cs typeface="+mn-cs"/>
        </a:defRPr>
      </a:lvl1pPr>
      <a:lvl2pPr marL="914400" indent="-382588" algn="l" rtl="0" eaLnBrk="0" fontAlgn="base" hangingPunct="0">
        <a:lnSpc>
          <a:spcPct val="94000"/>
        </a:lnSpc>
        <a:spcBef>
          <a:spcPts val="500"/>
        </a:spcBef>
        <a:spcAft>
          <a:spcPts val="200"/>
        </a:spcAft>
        <a:buFont typeface="Franklin Gothic Book" panose="020B0503020102020204" pitchFamily="34" charset="0"/>
        <a:buChar char="–"/>
        <a:defRPr sz="2000" i="1" kern="1200">
          <a:solidFill>
            <a:schemeClr val="tx2"/>
          </a:solidFill>
          <a:latin typeface="+mn-lt"/>
          <a:ea typeface="+mn-ea"/>
          <a:cs typeface="+mn-cs"/>
        </a:defRPr>
      </a:lvl2pPr>
      <a:lvl3pPr marL="1371600" indent="-382588" algn="l" rtl="0" eaLnBrk="0" fontAlgn="base" hangingPunct="0">
        <a:lnSpc>
          <a:spcPct val="94000"/>
        </a:lnSpc>
        <a:spcBef>
          <a:spcPts val="500"/>
        </a:spcBef>
        <a:spcAft>
          <a:spcPts val="200"/>
        </a:spcAft>
        <a:buFont typeface="Franklin Gothic Book" panose="020B0503020102020204" pitchFamily="34" charset="0"/>
        <a:buChar char="■"/>
        <a:defRPr kern="1200">
          <a:solidFill>
            <a:schemeClr val="tx2"/>
          </a:solidFill>
          <a:latin typeface="+mn-lt"/>
          <a:ea typeface="+mn-ea"/>
          <a:cs typeface="+mn-cs"/>
        </a:defRPr>
      </a:lvl3pPr>
      <a:lvl4pPr marL="1828800" indent="-382588" algn="l" rtl="0" eaLnBrk="0" fontAlgn="base" hangingPunct="0">
        <a:lnSpc>
          <a:spcPct val="94000"/>
        </a:lnSpc>
        <a:spcBef>
          <a:spcPts val="500"/>
        </a:spcBef>
        <a:spcAft>
          <a:spcPts val="200"/>
        </a:spcAft>
        <a:buFont typeface="Franklin Gothic Book" panose="020B0503020102020204" pitchFamily="34" charset="0"/>
        <a:buChar char="–"/>
        <a:defRPr i="1" kern="1200">
          <a:solidFill>
            <a:schemeClr val="tx2"/>
          </a:solidFill>
          <a:latin typeface="+mn-lt"/>
          <a:ea typeface="+mn-ea"/>
          <a:cs typeface="+mn-cs"/>
        </a:defRPr>
      </a:lvl4pPr>
      <a:lvl5pPr marL="2286000" indent="-382588" algn="l" rtl="0" eaLnBrk="0" fontAlgn="base" hangingPunct="0">
        <a:lnSpc>
          <a:spcPct val="94000"/>
        </a:lnSpc>
        <a:spcBef>
          <a:spcPts val="500"/>
        </a:spcBef>
        <a:spcAft>
          <a:spcPts val="200"/>
        </a:spcAft>
        <a:buFont typeface="Franklin Gothic Book" panose="020B0503020102020204" pitchFamily="34" charset="0"/>
        <a:buChar char="■"/>
        <a:defRPr sz="1600" kern="120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A3DF376-B4FF-5543-960F-F686084ADA6D}"/>
              </a:ext>
            </a:extLst>
          </p:cNvPr>
          <p:cNvPicPr>
            <a:picLocks noChangeAspect="1"/>
          </p:cNvPicPr>
          <p:nvPr userDrawn="1"/>
        </p:nvPicPr>
        <p:blipFill>
          <a:blip r:embed="rId3"/>
          <a:stretch>
            <a:fillRect/>
          </a:stretch>
        </p:blipFill>
        <p:spPr>
          <a:xfrm>
            <a:off x="-9144" y="0"/>
            <a:ext cx="12210288" cy="6858000"/>
          </a:xfrm>
          <a:prstGeom prst="rect">
            <a:avLst/>
          </a:prstGeom>
        </p:spPr>
      </p:pic>
      <p:sp>
        <p:nvSpPr>
          <p:cNvPr id="2" name="Title Placeholder 1">
            <a:extLst>
              <a:ext uri="{FF2B5EF4-FFF2-40B4-BE49-F238E27FC236}">
                <a16:creationId xmlns:a16="http://schemas.microsoft.com/office/drawing/2014/main" id="{0E3F7D27-B471-6B40-B5CD-78D2C34EDFC2}"/>
              </a:ext>
            </a:extLst>
          </p:cNvPr>
          <p:cNvSpPr>
            <a:spLocks noGrp="1"/>
          </p:cNvSpPr>
          <p:nvPr>
            <p:ph type="title"/>
          </p:nvPr>
        </p:nvSpPr>
        <p:spPr>
          <a:xfrm>
            <a:off x="356260" y="5115355"/>
            <a:ext cx="10128649" cy="1742645"/>
          </a:xfrm>
          <a:prstGeom prst="rect">
            <a:avLst/>
          </a:prstGeom>
        </p:spPr>
        <p:txBody>
          <a:bodyPr vert="horz" lIns="91440" tIns="45720" rIns="91440" bIns="45720" rtlCol="0" anchor="ctr">
            <a:normAutofit/>
          </a:bodyPr>
          <a:lstStyle/>
          <a:p>
            <a:r>
              <a:rPr lang="en-US" dirty="0"/>
              <a:t>CLICK TO EDIT MASTER TITLE STYLE</a:t>
            </a:r>
          </a:p>
        </p:txBody>
      </p:sp>
      <p:pic>
        <p:nvPicPr>
          <p:cNvPr id="9" name="Picture 8">
            <a:extLst>
              <a:ext uri="{FF2B5EF4-FFF2-40B4-BE49-F238E27FC236}">
                <a16:creationId xmlns:a16="http://schemas.microsoft.com/office/drawing/2014/main" id="{0446A237-7DD4-5141-91E0-66F35245CB51}"/>
              </a:ext>
            </a:extLst>
          </p:cNvPr>
          <p:cNvPicPr>
            <a:picLocks noChangeAspect="1"/>
          </p:cNvPicPr>
          <p:nvPr userDrawn="1"/>
        </p:nvPicPr>
        <p:blipFill>
          <a:blip r:embed="rId4"/>
          <a:stretch>
            <a:fillRect/>
          </a:stretch>
        </p:blipFill>
        <p:spPr>
          <a:xfrm>
            <a:off x="10484909" y="248181"/>
            <a:ext cx="1314462" cy="309285"/>
          </a:xfrm>
          <a:prstGeom prst="rect">
            <a:avLst/>
          </a:prstGeom>
        </p:spPr>
      </p:pic>
      <p:pic>
        <p:nvPicPr>
          <p:cNvPr id="10" name="Picture 9">
            <a:extLst>
              <a:ext uri="{FF2B5EF4-FFF2-40B4-BE49-F238E27FC236}">
                <a16:creationId xmlns:a16="http://schemas.microsoft.com/office/drawing/2014/main" id="{B49E0A28-733F-D649-99B9-77161866D238}"/>
              </a:ext>
            </a:extLst>
          </p:cNvPr>
          <p:cNvPicPr>
            <a:picLocks noChangeAspect="1"/>
          </p:cNvPicPr>
          <p:nvPr userDrawn="1"/>
        </p:nvPicPr>
        <p:blipFill>
          <a:blip r:embed="rId5"/>
          <a:stretch>
            <a:fillRect/>
          </a:stretch>
        </p:blipFill>
        <p:spPr>
          <a:xfrm>
            <a:off x="356260" y="377050"/>
            <a:ext cx="2190770" cy="180416"/>
          </a:xfrm>
          <a:prstGeom prst="rect">
            <a:avLst/>
          </a:prstGeom>
        </p:spPr>
      </p:pic>
    </p:spTree>
    <p:extLst>
      <p:ext uri="{BB962C8B-B14F-4D97-AF65-F5344CB8AC3E}">
        <p14:creationId xmlns:p14="http://schemas.microsoft.com/office/powerpoint/2010/main" val="1536288962"/>
      </p:ext>
    </p:extLst>
  </p:cSld>
  <p:clrMap bg1="lt1" tx1="dk1" bg2="lt2" tx2="dk2" accent1="accent1" accent2="accent2" accent3="accent3" accent4="accent4" accent5="accent5" accent6="accent6" hlink="hlink" folHlink="folHlink"/>
  <p:sldLayoutIdLst>
    <p:sldLayoutId id="2147483791" r:id="rId1"/>
  </p:sldLayoutIdLst>
  <p:txStyles>
    <p:titleStyle>
      <a:lvl1pPr algn="l" defTabSz="914400" rtl="0" eaLnBrk="1" latinLnBrk="0" hangingPunct="1">
        <a:lnSpc>
          <a:spcPct val="90000"/>
        </a:lnSpc>
        <a:spcBef>
          <a:spcPct val="0"/>
        </a:spcBef>
        <a:buNone/>
        <a:defRPr sz="4400" b="1" i="0" kern="1200">
          <a:solidFill>
            <a:schemeClr val="tx2"/>
          </a:solidFill>
          <a:latin typeface="Avenir Next" panose="020B0503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hyperlink" Target="https://archive.ics.uci.edu/ml/datasets/Mushroom" TargetMode="External"/><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mailto:pboily@uottawa.ca"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hyperlink" Target="http://dailycatdrawings.tumblr.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dsi.virginia.edu/center-big-data-ethics-law-and-policy"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www.statcan.gc.ca/fra/themes-debut/genre_diversite_et_inclusion" TargetMode="External"/><Relationship Id="rId2" Type="http://schemas.openxmlformats.org/officeDocument/2006/relationships/hyperlink" Target="https://www150.statcan.gc.ca/n1/pub/45-28-0001/2020001/article/00010-fra.htm"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B20AA-D14E-5944-97E0-BB014EB91FDB}"/>
              </a:ext>
            </a:extLst>
          </p:cNvPr>
          <p:cNvSpPr>
            <a:spLocks noGrp="1"/>
          </p:cNvSpPr>
          <p:nvPr>
            <p:ph type="ctrTitle"/>
          </p:nvPr>
        </p:nvSpPr>
        <p:spPr/>
        <p:txBody>
          <a:bodyPr/>
          <a:lstStyle/>
          <a:p>
            <a:r>
              <a:rPr lang="en-US" dirty="0"/>
              <a:t>Introduction </a:t>
            </a:r>
            <a:r>
              <a:rPr lang="en-US" dirty="0" err="1"/>
              <a:t>à</a:t>
            </a:r>
            <a:r>
              <a:rPr lang="en-US" dirty="0"/>
              <a:t> </a:t>
            </a:r>
            <a:r>
              <a:rPr lang="en-US"/>
              <a:t>l’analyse </a:t>
            </a:r>
            <a:r>
              <a:rPr lang="en-US" dirty="0"/>
              <a:t>des </a:t>
            </a:r>
            <a:r>
              <a:rPr lang="en-US" dirty="0" err="1"/>
              <a:t>données</a:t>
            </a:r>
            <a:endParaRPr lang="en-US" dirty="0"/>
          </a:p>
        </p:txBody>
      </p:sp>
    </p:spTree>
    <p:extLst>
      <p:ext uri="{BB962C8B-B14F-4D97-AF65-F5344CB8AC3E}">
        <p14:creationId xmlns:p14="http://schemas.microsoft.com/office/powerpoint/2010/main" val="2682958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5">
            <a:extLst>
              <a:ext uri="{FF2B5EF4-FFF2-40B4-BE49-F238E27FC236}">
                <a16:creationId xmlns:a16="http://schemas.microsoft.com/office/drawing/2014/main" id="{E9B55A86-25E2-4941-8812-8C2F3D578CDE}"/>
              </a:ext>
            </a:extLst>
          </p:cNvPr>
          <p:cNvSpPr>
            <a:spLocks noGrp="1"/>
          </p:cNvSpPr>
          <p:nvPr>
            <p:ph type="title"/>
          </p:nvPr>
        </p:nvSpPr>
        <p:spPr>
          <a:xfrm>
            <a:off x="723900" y="685800"/>
            <a:ext cx="3954426" cy="2157413"/>
          </a:xfrm>
        </p:spPr>
        <p:txBody>
          <a:bodyPr/>
          <a:lstStyle/>
          <a:p>
            <a:pPr eaLnBrk="1" hangingPunct="1">
              <a:defRPr/>
            </a:pPr>
            <a:r>
              <a:rPr lang="fr-CA" sz="3600" b="1" dirty="0"/>
              <a:t>ENSEMBLE DE DONNÉES SUR LES CHAMPIGNONS VÉNÉNEUX</a:t>
            </a:r>
            <a:endParaRPr lang="en-US" altLang="en-US" sz="3600" b="1" dirty="0"/>
          </a:p>
        </p:txBody>
      </p:sp>
      <p:pic>
        <p:nvPicPr>
          <p:cNvPr id="18435" name="Content Placeholder 7">
            <a:extLst>
              <a:ext uri="{FF2B5EF4-FFF2-40B4-BE49-F238E27FC236}">
                <a16:creationId xmlns:a16="http://schemas.microsoft.com/office/drawing/2014/main" id="{0BA539CB-0456-7F49-B583-D6CA8120350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7256463" y="892175"/>
            <a:ext cx="3213100" cy="4762500"/>
          </a:xfrm>
        </p:spPr>
      </p:pic>
      <p:sp>
        <p:nvSpPr>
          <p:cNvPr id="7" name="Content Placeholder 6">
            <a:extLst>
              <a:ext uri="{FF2B5EF4-FFF2-40B4-BE49-F238E27FC236}">
                <a16:creationId xmlns:a16="http://schemas.microsoft.com/office/drawing/2014/main" id="{85BD2CB7-793E-9A40-BBF6-5D70DA57C9C8}"/>
              </a:ext>
            </a:extLst>
          </p:cNvPr>
          <p:cNvSpPr>
            <a:spLocks noGrp="1"/>
          </p:cNvSpPr>
          <p:nvPr>
            <p:ph type="body" sz="half" idx="2"/>
          </p:nvPr>
        </p:nvSpPr>
        <p:spPr>
          <a:xfrm>
            <a:off x="723900" y="2855913"/>
            <a:ext cx="3856038" cy="3011487"/>
          </a:xfrm>
        </p:spPr>
        <p:txBody>
          <a:bodyPr>
            <a:normAutofit fontScale="92500" lnSpcReduction="20000"/>
          </a:bodyPr>
          <a:lstStyle/>
          <a:p>
            <a:pPr eaLnBrk="1" hangingPunct="1">
              <a:lnSpc>
                <a:spcPct val="120000"/>
              </a:lnSpc>
              <a:spcBef>
                <a:spcPct val="0"/>
              </a:spcBef>
              <a:defRPr/>
            </a:pPr>
            <a:r>
              <a:rPr lang="en-US" altLang="en-US" sz="2400" i="1" dirty="0">
                <a:latin typeface="Dagny OT" panose="020B0504020201020104"/>
              </a:rPr>
              <a:t>Amanita muscaria</a:t>
            </a:r>
          </a:p>
          <a:p>
            <a:pPr eaLnBrk="1" hangingPunct="1">
              <a:lnSpc>
                <a:spcPct val="120000"/>
              </a:lnSpc>
              <a:spcBef>
                <a:spcPct val="20000"/>
              </a:spcBef>
              <a:spcAft>
                <a:spcPts val="600"/>
              </a:spcAft>
              <a:buClr>
                <a:srgbClr val="4590B8"/>
              </a:buClr>
              <a:buSzPct val="92000"/>
              <a:defRPr/>
            </a:pPr>
            <a:r>
              <a:rPr lang="fr-CA" altLang="en-US" sz="2400" b="1" dirty="0">
                <a:solidFill>
                  <a:srgbClr val="3D3D3D"/>
                </a:solidFill>
                <a:latin typeface="Dagny OT" panose="020B0504020201020104"/>
              </a:rPr>
              <a:t>Habitat :</a:t>
            </a:r>
            <a:r>
              <a:rPr lang="fr-CA" altLang="en-US" sz="2400" dirty="0">
                <a:solidFill>
                  <a:srgbClr val="3D3D3D"/>
                </a:solidFill>
                <a:latin typeface="Dagny OT" panose="020B0504020201020104"/>
              </a:rPr>
              <a:t> bois</a:t>
            </a:r>
            <a:br>
              <a:rPr lang="fr-CA" altLang="en-US" sz="2400" dirty="0">
                <a:solidFill>
                  <a:srgbClr val="3D3D3D"/>
                </a:solidFill>
                <a:latin typeface="Dagny OT" panose="020B0504020201020104"/>
              </a:rPr>
            </a:br>
            <a:r>
              <a:rPr lang="fr-CA" altLang="en-US" sz="2400" b="1" dirty="0">
                <a:solidFill>
                  <a:srgbClr val="3D3D3D"/>
                </a:solidFill>
                <a:latin typeface="Dagny OT" panose="020B0504020201020104"/>
              </a:rPr>
              <a:t>Taille du feuillet : </a:t>
            </a:r>
            <a:r>
              <a:rPr lang="fr-CA" altLang="en-US" sz="2400" dirty="0">
                <a:solidFill>
                  <a:srgbClr val="3D3D3D"/>
                </a:solidFill>
                <a:latin typeface="Dagny OT" panose="020B0504020201020104"/>
              </a:rPr>
              <a:t>étroit</a:t>
            </a:r>
            <a:br>
              <a:rPr lang="fr-CA" altLang="en-US" sz="2400" dirty="0">
                <a:solidFill>
                  <a:srgbClr val="3D3D3D"/>
                </a:solidFill>
                <a:latin typeface="Dagny OT" panose="020B0504020201020104"/>
              </a:rPr>
            </a:br>
            <a:r>
              <a:rPr lang="fr-CA" altLang="en-US" sz="2400" b="1" dirty="0">
                <a:solidFill>
                  <a:srgbClr val="3D3D3D"/>
                </a:solidFill>
                <a:latin typeface="Dagny OT" panose="020B0504020201020104"/>
              </a:rPr>
              <a:t>Odeur :</a:t>
            </a:r>
            <a:r>
              <a:rPr lang="fr-CA" altLang="en-US" sz="2400" dirty="0">
                <a:solidFill>
                  <a:srgbClr val="3D3D3D"/>
                </a:solidFill>
                <a:latin typeface="Dagny OT" panose="020B0504020201020104"/>
              </a:rPr>
              <a:t> aucune</a:t>
            </a:r>
            <a:br>
              <a:rPr lang="fr-CA" altLang="en-US" sz="2400" dirty="0">
                <a:solidFill>
                  <a:srgbClr val="3D3D3D"/>
                </a:solidFill>
                <a:latin typeface="Dagny OT" panose="020B0504020201020104"/>
              </a:rPr>
            </a:br>
            <a:r>
              <a:rPr lang="fr-CA" altLang="en-US" sz="2400" b="1" dirty="0">
                <a:solidFill>
                  <a:srgbClr val="3D3D3D"/>
                </a:solidFill>
                <a:latin typeface="Dagny OT" panose="020B0504020201020104"/>
              </a:rPr>
              <a:t>Spores :</a:t>
            </a:r>
            <a:r>
              <a:rPr lang="fr-CA" altLang="en-US" sz="2400" dirty="0">
                <a:solidFill>
                  <a:srgbClr val="3D3D3D"/>
                </a:solidFill>
                <a:latin typeface="Dagny OT" panose="020B0504020201020104"/>
              </a:rPr>
              <a:t> blancs</a:t>
            </a:r>
            <a:br>
              <a:rPr lang="fr-CA" altLang="en-US" sz="2400" dirty="0">
                <a:solidFill>
                  <a:srgbClr val="3D3D3D"/>
                </a:solidFill>
                <a:latin typeface="Dagny OT" panose="020B0504020201020104"/>
              </a:rPr>
            </a:br>
            <a:r>
              <a:rPr lang="fr-CA" altLang="en-US" sz="2400" b="1" dirty="0">
                <a:solidFill>
                  <a:srgbClr val="3D3D3D"/>
                </a:solidFill>
                <a:latin typeface="Dagny OT" panose="020B0504020201020104"/>
              </a:rPr>
              <a:t>Couleur :</a:t>
            </a:r>
            <a:r>
              <a:rPr lang="fr-CA" altLang="en-US" sz="2400" dirty="0">
                <a:solidFill>
                  <a:srgbClr val="3D3D3D"/>
                </a:solidFill>
                <a:latin typeface="Dagny OT" panose="020B0504020201020104"/>
              </a:rPr>
              <a:t> rouge</a:t>
            </a:r>
          </a:p>
          <a:p>
            <a:pPr eaLnBrk="1" hangingPunct="1">
              <a:lnSpc>
                <a:spcPct val="120000"/>
              </a:lnSpc>
              <a:spcBef>
                <a:spcPct val="20000"/>
              </a:spcBef>
              <a:spcAft>
                <a:spcPts val="600"/>
              </a:spcAft>
              <a:buClr>
                <a:srgbClr val="4590B8"/>
              </a:buClr>
              <a:buSzPct val="92000"/>
              <a:defRPr/>
            </a:pPr>
            <a:r>
              <a:rPr lang="fr-CA" altLang="en-US" sz="2400" b="1" dirty="0">
                <a:solidFill>
                  <a:srgbClr val="3D3D3D"/>
                </a:solidFill>
                <a:latin typeface="Dagny OT" panose="020B0504020201020104"/>
                <a:ea typeface="Helvetica Light"/>
                <a:cs typeface="Helvetica Light"/>
              </a:rPr>
              <a:t>Problème de classification : </a:t>
            </a:r>
            <a:r>
              <a:rPr lang="fr-CA" altLang="en-US" sz="2400" dirty="0">
                <a:solidFill>
                  <a:srgbClr val="3D3D3D"/>
                </a:solidFill>
                <a:latin typeface="Dagny OT" panose="020B0504020201020104"/>
                <a:ea typeface="Helvetica Light"/>
                <a:cs typeface="Helvetica Light"/>
              </a:rPr>
              <a:t>L’</a:t>
            </a:r>
            <a:r>
              <a:rPr lang="fr-CA" altLang="en-US" sz="2400" i="1" dirty="0">
                <a:solidFill>
                  <a:srgbClr val="3D3D3D"/>
                </a:solidFill>
                <a:latin typeface="Dagny OT" panose="020B0504020201020104"/>
                <a:ea typeface="Helvetica Light"/>
                <a:cs typeface="Helvetica Light"/>
              </a:rPr>
              <a:t>Amanita </a:t>
            </a:r>
            <a:r>
              <a:rPr lang="fr-CA" altLang="en-US" sz="2400" i="1" dirty="0" err="1">
                <a:solidFill>
                  <a:srgbClr val="3D3D3D"/>
                </a:solidFill>
                <a:latin typeface="Dagny OT" panose="020B0504020201020104"/>
                <a:ea typeface="Helvetica Light"/>
                <a:cs typeface="Helvetica Light"/>
              </a:rPr>
              <a:t>muscaria</a:t>
            </a:r>
            <a:r>
              <a:rPr lang="fr-CA" altLang="en-US" sz="2400" dirty="0">
                <a:solidFill>
                  <a:srgbClr val="3D3D3D"/>
                </a:solidFill>
                <a:latin typeface="Dagny OT" panose="020B0504020201020104"/>
                <a:ea typeface="Helvetica Light"/>
                <a:cs typeface="Helvetica Light"/>
              </a:rPr>
              <a:t> est-il comestible ou vénéneux?</a:t>
            </a:r>
          </a:p>
        </p:txBody>
      </p:sp>
      <p:sp>
        <p:nvSpPr>
          <p:cNvPr id="18437" name="Rectangle 8">
            <a:extLst>
              <a:ext uri="{FF2B5EF4-FFF2-40B4-BE49-F238E27FC236}">
                <a16:creationId xmlns:a16="http://schemas.microsoft.com/office/drawing/2014/main" id="{48EAC58F-7432-354F-AA9F-257363A9AAD0}"/>
              </a:ext>
            </a:extLst>
          </p:cNvPr>
          <p:cNvSpPr>
            <a:spLocks noChangeArrowheads="1"/>
          </p:cNvSpPr>
          <p:nvPr/>
        </p:nvSpPr>
        <p:spPr bwMode="auto">
          <a:xfrm>
            <a:off x="9178925" y="0"/>
            <a:ext cx="301307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sz="1000">
                <a:latin typeface="Dagny OT" panose="020B0504020201020104" pitchFamily="34" charset="77"/>
                <a:ea typeface="Helvetica Light" panose="020B0403020202020204" pitchFamily="34" charset="0"/>
                <a:cs typeface="Helvetica Light" panose="020B0403020202020204" pitchFamily="34" charset="0"/>
              </a:rPr>
              <a:t>[</a:t>
            </a:r>
            <a:r>
              <a:rPr lang="en-US" altLang="en-US" sz="1000">
                <a:latin typeface="Dagny OT" panose="020B0504020201020104" pitchFamily="34" charset="77"/>
                <a:ea typeface="Helvetica Light" panose="020B0403020202020204" pitchFamily="34" charset="0"/>
                <a:cs typeface="Helvetica Light" panose="020B0403020202020204" pitchFamily="34" charset="0"/>
                <a:hlinkClick r:id="rId3"/>
              </a:rPr>
              <a:t>https://archive.ics.uci.edu/ml/datasets/Mushroom</a:t>
            </a:r>
            <a:r>
              <a:rPr lang="en-US" altLang="en-US" sz="1000">
                <a:latin typeface="Dagny OT" panose="020B0504020201020104" pitchFamily="34" charset="77"/>
                <a:ea typeface="Helvetica Light" panose="020B0403020202020204" pitchFamily="34" charset="0"/>
                <a:cs typeface="Helvetica Light" panose="020B0403020202020204" pitchFamily="34" charset="0"/>
              </a:rPr>
              <a:t>]</a:t>
            </a:r>
          </a:p>
        </p:txBody>
      </p:sp>
    </p:spTree>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9">
            <a:extLst>
              <a:ext uri="{FF2B5EF4-FFF2-40B4-BE49-F238E27FC236}">
                <a16:creationId xmlns:a16="http://schemas.microsoft.com/office/drawing/2014/main" id="{301DEFD3-EC94-8A49-AE85-078B66949E6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3150" y="3175"/>
            <a:ext cx="11029950"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6">
            <a:extLst>
              <a:ext uri="{FF2B5EF4-FFF2-40B4-BE49-F238E27FC236}">
                <a16:creationId xmlns:a16="http://schemas.microsoft.com/office/drawing/2014/main" id="{9E7B3083-7BE8-EE43-AE21-A8A903ADF13E}"/>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9">
            <a:extLst>
              <a:ext uri="{FF2B5EF4-FFF2-40B4-BE49-F238E27FC236}">
                <a16:creationId xmlns:a16="http://schemas.microsoft.com/office/drawing/2014/main" id="{7B6F06D4-638E-2B4F-9F09-F13CEFCB4E1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38"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0" name="Content Placeholder 6">
            <a:extLst>
              <a:ext uri="{FF2B5EF4-FFF2-40B4-BE49-F238E27FC236}">
                <a16:creationId xmlns:a16="http://schemas.microsoft.com/office/drawing/2014/main" id="{EBF6219B-A852-3C4C-A82F-80BD66227750}"/>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t>
            </a:r>
            <a:r>
              <a:rPr lang="fr-CA" altLang="en-US" sz="2200" b="1" dirty="0">
                <a:solidFill>
                  <a:srgbClr val="FFC000"/>
                </a:solidFill>
                <a:latin typeface="Dagny OT" panose="020B0504020201020104" pitchFamily="34" charset="77"/>
              </a:rPr>
              <a:t>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9">
            <a:extLst>
              <a:ext uri="{FF2B5EF4-FFF2-40B4-BE49-F238E27FC236}">
                <a16:creationId xmlns:a16="http://schemas.microsoft.com/office/drawing/2014/main" id="{D6ED7C60-CAAC-2646-87C2-0184F3D4AAE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38"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64D4F216-DBD4-A742-8FCD-C35FC5379E6A}"/>
              </a:ext>
            </a:extLst>
          </p:cNvPr>
          <p:cNvSpPr/>
          <p:nvPr/>
        </p:nvSpPr>
        <p:spPr>
          <a:xfrm>
            <a:off x="9075738" y="2209800"/>
            <a:ext cx="2755900"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DAAAB703-4DE0-A84C-B189-E6679F3FBD14}"/>
              </a:ext>
            </a:extLst>
          </p:cNvPr>
          <p:cNvSpPr/>
          <p:nvPr/>
        </p:nvSpPr>
        <p:spPr>
          <a:xfrm>
            <a:off x="1527175" y="2282825"/>
            <a:ext cx="6497638" cy="14890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5D0F5F62-42DB-FB49-8E6A-65834E20047D}"/>
              </a:ext>
            </a:extLst>
          </p:cNvPr>
          <p:cNvSpPr/>
          <p:nvPr/>
        </p:nvSpPr>
        <p:spPr>
          <a:xfrm>
            <a:off x="2127250" y="2246313"/>
            <a:ext cx="3775075"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18444B9D-56B5-4342-BBC9-AABE2BC91C0D}"/>
              </a:ext>
            </a:extLst>
          </p:cNvPr>
          <p:cNvSpPr/>
          <p:nvPr/>
        </p:nvSpPr>
        <p:spPr>
          <a:xfrm>
            <a:off x="8501063" y="2187575"/>
            <a:ext cx="3443287"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9380B266-6945-204D-B236-B5C1388D5FF1}"/>
              </a:ext>
            </a:extLst>
          </p:cNvPr>
          <p:cNvSpPr/>
          <p:nvPr/>
        </p:nvSpPr>
        <p:spPr>
          <a:xfrm>
            <a:off x="5319713" y="1498600"/>
            <a:ext cx="3783012" cy="15621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Content Placeholder 6">
            <a:extLst>
              <a:ext uri="{FF2B5EF4-FFF2-40B4-BE49-F238E27FC236}">
                <a16:creationId xmlns:a16="http://schemas.microsoft.com/office/drawing/2014/main" id="{8941C214-65D5-974B-B0B8-08B1360DAD5F}"/>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a:t>
            </a:r>
            <a:r>
              <a:rPr lang="fr-CA" altLang="en-US" sz="2200" b="1" dirty="0">
                <a:solidFill>
                  <a:srgbClr val="FFC000"/>
                </a:solidFill>
                <a:latin typeface="Dagny OT" panose="020B0504020201020104" pitchFamily="34" charset="77"/>
              </a:rPr>
              <a:t>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9">
            <a:extLst>
              <a:ext uri="{FF2B5EF4-FFF2-40B4-BE49-F238E27FC236}">
                <a16:creationId xmlns:a16="http://schemas.microsoft.com/office/drawing/2014/main" id="{D36BEE9B-456D-B147-86B1-01AA41370FD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3944"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64D4F216-DBD4-A742-8FCD-C35FC5379E6A}"/>
              </a:ext>
            </a:extLst>
          </p:cNvPr>
          <p:cNvSpPr/>
          <p:nvPr/>
        </p:nvSpPr>
        <p:spPr>
          <a:xfrm>
            <a:off x="9075738" y="2209800"/>
            <a:ext cx="2755900"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DAAAB703-4DE0-A84C-B189-E6679F3FBD14}"/>
              </a:ext>
            </a:extLst>
          </p:cNvPr>
          <p:cNvSpPr/>
          <p:nvPr/>
        </p:nvSpPr>
        <p:spPr>
          <a:xfrm>
            <a:off x="1527175" y="2282825"/>
            <a:ext cx="6497638" cy="14890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5D0F5F62-42DB-FB49-8E6A-65834E20047D}"/>
              </a:ext>
            </a:extLst>
          </p:cNvPr>
          <p:cNvSpPr/>
          <p:nvPr/>
        </p:nvSpPr>
        <p:spPr>
          <a:xfrm>
            <a:off x="2127250" y="2246313"/>
            <a:ext cx="3775075"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18444B9D-56B5-4342-BBC9-AABE2BC91C0D}"/>
              </a:ext>
            </a:extLst>
          </p:cNvPr>
          <p:cNvSpPr/>
          <p:nvPr/>
        </p:nvSpPr>
        <p:spPr>
          <a:xfrm>
            <a:off x="8501063" y="2187575"/>
            <a:ext cx="3443287"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9380B266-6945-204D-B236-B5C1388D5FF1}"/>
              </a:ext>
            </a:extLst>
          </p:cNvPr>
          <p:cNvSpPr/>
          <p:nvPr/>
        </p:nvSpPr>
        <p:spPr>
          <a:xfrm>
            <a:off x="5319713" y="1498600"/>
            <a:ext cx="3846512" cy="15621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a:extLst>
              <a:ext uri="{FF2B5EF4-FFF2-40B4-BE49-F238E27FC236}">
                <a16:creationId xmlns:a16="http://schemas.microsoft.com/office/drawing/2014/main" id="{FAB101A5-8112-304D-9786-03B38C2F8B17}"/>
              </a:ext>
            </a:extLst>
          </p:cNvPr>
          <p:cNvSpPr/>
          <p:nvPr/>
        </p:nvSpPr>
        <p:spPr>
          <a:xfrm>
            <a:off x="7121525" y="3808413"/>
            <a:ext cx="1335088" cy="603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Rectangle 17">
            <a:extLst>
              <a:ext uri="{FF2B5EF4-FFF2-40B4-BE49-F238E27FC236}">
                <a16:creationId xmlns:a16="http://schemas.microsoft.com/office/drawing/2014/main" id="{BA880939-1EFE-0841-8F37-60C74D52BD53}"/>
              </a:ext>
            </a:extLst>
          </p:cNvPr>
          <p:cNvSpPr/>
          <p:nvPr/>
        </p:nvSpPr>
        <p:spPr>
          <a:xfrm>
            <a:off x="7658100" y="3841750"/>
            <a:ext cx="237172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Rectangle 18">
            <a:extLst>
              <a:ext uri="{FF2B5EF4-FFF2-40B4-BE49-F238E27FC236}">
                <a16:creationId xmlns:a16="http://schemas.microsoft.com/office/drawing/2014/main" id="{E3C03C5C-F4D8-9741-9686-B6E5CFCB549F}"/>
              </a:ext>
            </a:extLst>
          </p:cNvPr>
          <p:cNvSpPr/>
          <p:nvPr/>
        </p:nvSpPr>
        <p:spPr>
          <a:xfrm>
            <a:off x="5384800" y="3794125"/>
            <a:ext cx="2986088" cy="30607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9E8CF1C0-E0CD-1542-AADB-898E91E30AF2}"/>
              </a:ext>
            </a:extLst>
          </p:cNvPr>
          <p:cNvSpPr/>
          <p:nvPr/>
        </p:nvSpPr>
        <p:spPr>
          <a:xfrm>
            <a:off x="7185025" y="5245100"/>
            <a:ext cx="2371725" cy="1612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36BCD54E-D38A-2945-B7BD-181E0077E2CC}"/>
              </a:ext>
            </a:extLst>
          </p:cNvPr>
          <p:cNvSpPr/>
          <p:nvPr/>
        </p:nvSpPr>
        <p:spPr>
          <a:xfrm>
            <a:off x="7889875" y="3019425"/>
            <a:ext cx="3306763" cy="162718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Content Placeholder 6">
            <a:extLst>
              <a:ext uri="{FF2B5EF4-FFF2-40B4-BE49-F238E27FC236}">
                <a16:creationId xmlns:a16="http://schemas.microsoft.com/office/drawing/2014/main" id="{19C40EC2-28C5-2142-8EF2-87860471957E}"/>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a:t>
            </a:r>
            <a:r>
              <a:rPr lang="fr-CA" altLang="en-US" sz="2200" b="1" dirty="0">
                <a:solidFill>
                  <a:srgbClr val="FFC000"/>
                </a:solidFill>
                <a:latin typeface="Dagny OT" panose="020B0504020201020104" pitchFamily="34" charset="77"/>
              </a:rPr>
              <a:t>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9">
            <a:extLst>
              <a:ext uri="{FF2B5EF4-FFF2-40B4-BE49-F238E27FC236}">
                <a16:creationId xmlns:a16="http://schemas.microsoft.com/office/drawing/2014/main" id="{C939505A-A141-B348-BA64-907DC4D033C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38"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64D4F216-DBD4-A742-8FCD-C35FC5379E6A}"/>
              </a:ext>
            </a:extLst>
          </p:cNvPr>
          <p:cNvSpPr/>
          <p:nvPr/>
        </p:nvSpPr>
        <p:spPr>
          <a:xfrm>
            <a:off x="9075738" y="2209800"/>
            <a:ext cx="2755900"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DAAAB703-4DE0-A84C-B189-E6679F3FBD14}"/>
              </a:ext>
            </a:extLst>
          </p:cNvPr>
          <p:cNvSpPr/>
          <p:nvPr/>
        </p:nvSpPr>
        <p:spPr>
          <a:xfrm>
            <a:off x="1527175" y="2282825"/>
            <a:ext cx="6497638" cy="14890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5D0F5F62-42DB-FB49-8E6A-65834E20047D}"/>
              </a:ext>
            </a:extLst>
          </p:cNvPr>
          <p:cNvSpPr/>
          <p:nvPr/>
        </p:nvSpPr>
        <p:spPr>
          <a:xfrm>
            <a:off x="2127250" y="2246313"/>
            <a:ext cx="3775075"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18444B9D-56B5-4342-BBC9-AABE2BC91C0D}"/>
              </a:ext>
            </a:extLst>
          </p:cNvPr>
          <p:cNvSpPr/>
          <p:nvPr/>
        </p:nvSpPr>
        <p:spPr>
          <a:xfrm>
            <a:off x="8501063" y="2187575"/>
            <a:ext cx="3443287"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9380B266-6945-204D-B236-B5C1388D5FF1}"/>
              </a:ext>
            </a:extLst>
          </p:cNvPr>
          <p:cNvSpPr/>
          <p:nvPr/>
        </p:nvSpPr>
        <p:spPr>
          <a:xfrm>
            <a:off x="5319713" y="1498600"/>
            <a:ext cx="3846512" cy="15621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a:extLst>
              <a:ext uri="{FF2B5EF4-FFF2-40B4-BE49-F238E27FC236}">
                <a16:creationId xmlns:a16="http://schemas.microsoft.com/office/drawing/2014/main" id="{FAB101A5-8112-304D-9786-03B38C2F8B17}"/>
              </a:ext>
            </a:extLst>
          </p:cNvPr>
          <p:cNvSpPr/>
          <p:nvPr/>
        </p:nvSpPr>
        <p:spPr>
          <a:xfrm>
            <a:off x="7121525" y="3808413"/>
            <a:ext cx="1335088" cy="603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Rectangle 17">
            <a:extLst>
              <a:ext uri="{FF2B5EF4-FFF2-40B4-BE49-F238E27FC236}">
                <a16:creationId xmlns:a16="http://schemas.microsoft.com/office/drawing/2014/main" id="{BA880939-1EFE-0841-8F37-60C74D52BD53}"/>
              </a:ext>
            </a:extLst>
          </p:cNvPr>
          <p:cNvSpPr/>
          <p:nvPr/>
        </p:nvSpPr>
        <p:spPr>
          <a:xfrm>
            <a:off x="7658100" y="3841750"/>
            <a:ext cx="237172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Rectangle 18">
            <a:extLst>
              <a:ext uri="{FF2B5EF4-FFF2-40B4-BE49-F238E27FC236}">
                <a16:creationId xmlns:a16="http://schemas.microsoft.com/office/drawing/2014/main" id="{E3C03C5C-F4D8-9741-9686-B6E5CFCB549F}"/>
              </a:ext>
            </a:extLst>
          </p:cNvPr>
          <p:cNvSpPr/>
          <p:nvPr/>
        </p:nvSpPr>
        <p:spPr>
          <a:xfrm>
            <a:off x="5384800" y="3794125"/>
            <a:ext cx="2986088" cy="30607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Rectangle 19">
            <a:extLst>
              <a:ext uri="{FF2B5EF4-FFF2-40B4-BE49-F238E27FC236}">
                <a16:creationId xmlns:a16="http://schemas.microsoft.com/office/drawing/2014/main" id="{E2934184-024B-8041-9155-B40B54D6F79C}"/>
              </a:ext>
            </a:extLst>
          </p:cNvPr>
          <p:cNvSpPr/>
          <p:nvPr/>
        </p:nvSpPr>
        <p:spPr>
          <a:xfrm>
            <a:off x="7889875" y="3019425"/>
            <a:ext cx="3306763" cy="162718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9E8CF1C0-E0CD-1542-AADB-898E91E30AF2}"/>
              </a:ext>
            </a:extLst>
          </p:cNvPr>
          <p:cNvSpPr/>
          <p:nvPr/>
        </p:nvSpPr>
        <p:spPr>
          <a:xfrm>
            <a:off x="7185025" y="5245100"/>
            <a:ext cx="2371725" cy="1612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06EE4756-04C7-484D-BF9D-4EC68B7B0715}"/>
              </a:ext>
            </a:extLst>
          </p:cNvPr>
          <p:cNvSpPr/>
          <p:nvPr/>
        </p:nvSpPr>
        <p:spPr>
          <a:xfrm>
            <a:off x="8153400" y="5316538"/>
            <a:ext cx="236537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ectangle 22">
            <a:extLst>
              <a:ext uri="{FF2B5EF4-FFF2-40B4-BE49-F238E27FC236}">
                <a16:creationId xmlns:a16="http://schemas.microsoft.com/office/drawing/2014/main" id="{15AEEE52-2FE5-BC45-BD17-02FD63118A31}"/>
              </a:ext>
            </a:extLst>
          </p:cNvPr>
          <p:cNvSpPr/>
          <p:nvPr/>
        </p:nvSpPr>
        <p:spPr>
          <a:xfrm>
            <a:off x="8191500" y="5451475"/>
            <a:ext cx="2365375" cy="14192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Rectangle 23">
            <a:extLst>
              <a:ext uri="{FF2B5EF4-FFF2-40B4-BE49-F238E27FC236}">
                <a16:creationId xmlns:a16="http://schemas.microsoft.com/office/drawing/2014/main" id="{7EC4C96F-DA6B-5043-89CC-9D82FB201D56}"/>
              </a:ext>
            </a:extLst>
          </p:cNvPr>
          <p:cNvSpPr/>
          <p:nvPr/>
        </p:nvSpPr>
        <p:spPr>
          <a:xfrm>
            <a:off x="9923463" y="4610100"/>
            <a:ext cx="1808162" cy="159861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Content Placeholder 6">
            <a:extLst>
              <a:ext uri="{FF2B5EF4-FFF2-40B4-BE49-F238E27FC236}">
                <a16:creationId xmlns:a16="http://schemas.microsoft.com/office/drawing/2014/main" id="{75EA2497-E5AE-1646-BD77-C254BE28C01E}"/>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b="1" dirty="0">
                <a:solidFill>
                  <a:srgbClr val="FFC000"/>
                </a:solidFill>
                <a:latin typeface="Dagny OT" panose="020B0504020201020104" pitchFamily="34" charset="77"/>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rgbClr val="3D3D3D"/>
                </a:solidFill>
                <a:latin typeface="Dagny OT" panose="020B0504020201020104"/>
                <a:ea typeface="Helvetica Light"/>
                <a:cs typeface="Helvetica Light"/>
              </a:rPr>
              <a:t>l’</a:t>
            </a:r>
            <a:r>
              <a:rPr lang="fr-CA" altLang="en-US" sz="2200" i="1" dirty="0">
                <a:solidFill>
                  <a:srgbClr val="3D3D3D"/>
                </a:solidFill>
                <a:latin typeface="Dagny OT" panose="020B0504020201020104"/>
                <a:ea typeface="Helvetica Light"/>
                <a:cs typeface="Helvetica Light"/>
              </a:rPr>
              <a:t>Amanita </a:t>
            </a:r>
            <a:r>
              <a:rPr lang="fr-CA" altLang="en-US" sz="2200" i="1" dirty="0" err="1">
                <a:solidFill>
                  <a:srgbClr val="3D3D3D"/>
                </a:solidFill>
                <a:latin typeface="Dagny OT" panose="020B0504020201020104"/>
                <a:ea typeface="Helvetica Light"/>
                <a:cs typeface="Helvetica Light"/>
              </a:rPr>
              <a:t>muscaria</a:t>
            </a:r>
            <a:r>
              <a:rPr lang="fr-CA" altLang="en-US" sz="2200" dirty="0">
                <a:solidFill>
                  <a:srgbClr val="3D3D3D"/>
                </a:solidFill>
                <a:latin typeface="Dagny OT" panose="020B0504020201020104"/>
                <a:ea typeface="Helvetica Light"/>
                <a:cs typeface="Helvetica Light"/>
              </a:rPr>
              <a:t> est-il comestible ou vénéneux?</a:t>
            </a:r>
            <a:endParaRPr lang="en-US" altLang="en-US" sz="2600" dirty="0">
              <a:solidFill>
                <a:schemeClr val="tx1"/>
              </a:solidFill>
              <a:latin typeface="Helvetica Light"/>
            </a:endParaRPr>
          </a:p>
        </p:txBody>
      </p:sp>
    </p:spTree>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9">
            <a:extLst>
              <a:ext uri="{FF2B5EF4-FFF2-40B4-BE49-F238E27FC236}">
                <a16:creationId xmlns:a16="http://schemas.microsoft.com/office/drawing/2014/main" id="{C939505A-A141-B348-BA64-907DC4D033C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74738" y="3175"/>
            <a:ext cx="11031537" cy="685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9C5557B3-4C4A-E34B-AA3C-09FE28DA2222}"/>
              </a:ext>
            </a:extLst>
          </p:cNvPr>
          <p:cNvSpPr/>
          <p:nvPr/>
        </p:nvSpPr>
        <p:spPr>
          <a:xfrm>
            <a:off x="1276350" y="661988"/>
            <a:ext cx="4171950" cy="15494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 name="Rectangle 4">
            <a:extLst>
              <a:ext uri="{FF2B5EF4-FFF2-40B4-BE49-F238E27FC236}">
                <a16:creationId xmlns:a16="http://schemas.microsoft.com/office/drawing/2014/main" id="{D3D90824-9F45-D845-84EE-11254929BD1E}"/>
              </a:ext>
            </a:extLst>
          </p:cNvPr>
          <p:cNvSpPr/>
          <p:nvPr/>
        </p:nvSpPr>
        <p:spPr>
          <a:xfrm>
            <a:off x="6462713" y="649288"/>
            <a:ext cx="4262437"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Rectangle 7">
            <a:extLst>
              <a:ext uri="{FF2B5EF4-FFF2-40B4-BE49-F238E27FC236}">
                <a16:creationId xmlns:a16="http://schemas.microsoft.com/office/drawing/2014/main" id="{109F5678-D963-B949-8C19-EDB55DF78803}"/>
              </a:ext>
            </a:extLst>
          </p:cNvPr>
          <p:cNvSpPr/>
          <p:nvPr/>
        </p:nvSpPr>
        <p:spPr>
          <a:xfrm>
            <a:off x="2030413" y="661988"/>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Rectangle 8">
            <a:extLst>
              <a:ext uri="{FF2B5EF4-FFF2-40B4-BE49-F238E27FC236}">
                <a16:creationId xmlns:a16="http://schemas.microsoft.com/office/drawing/2014/main" id="{6D7BE831-071C-324E-AC40-CCF32A0A6507}"/>
              </a:ext>
            </a:extLst>
          </p:cNvPr>
          <p:cNvSpPr/>
          <p:nvPr/>
        </p:nvSpPr>
        <p:spPr>
          <a:xfrm>
            <a:off x="5940425" y="658813"/>
            <a:ext cx="3870325" cy="88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Rectangle 6">
            <a:extLst>
              <a:ext uri="{FF2B5EF4-FFF2-40B4-BE49-F238E27FC236}">
                <a16:creationId xmlns:a16="http://schemas.microsoft.com/office/drawing/2014/main" id="{83E82424-0E0D-5549-B895-AA56929702A0}"/>
              </a:ext>
            </a:extLst>
          </p:cNvPr>
          <p:cNvSpPr/>
          <p:nvPr/>
        </p:nvSpPr>
        <p:spPr>
          <a:xfrm>
            <a:off x="5319713" y="0"/>
            <a:ext cx="1270000" cy="15494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2" name="Rectangle 11">
            <a:extLst>
              <a:ext uri="{FF2B5EF4-FFF2-40B4-BE49-F238E27FC236}">
                <a16:creationId xmlns:a16="http://schemas.microsoft.com/office/drawing/2014/main" id="{64D4F216-DBD4-A742-8FCD-C35FC5379E6A}"/>
              </a:ext>
            </a:extLst>
          </p:cNvPr>
          <p:cNvSpPr/>
          <p:nvPr/>
        </p:nvSpPr>
        <p:spPr>
          <a:xfrm>
            <a:off x="9075738" y="2209800"/>
            <a:ext cx="2755900" cy="15621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Rectangle 12">
            <a:extLst>
              <a:ext uri="{FF2B5EF4-FFF2-40B4-BE49-F238E27FC236}">
                <a16:creationId xmlns:a16="http://schemas.microsoft.com/office/drawing/2014/main" id="{DAAAB703-4DE0-A84C-B189-E6679F3FBD14}"/>
              </a:ext>
            </a:extLst>
          </p:cNvPr>
          <p:cNvSpPr/>
          <p:nvPr/>
        </p:nvSpPr>
        <p:spPr>
          <a:xfrm>
            <a:off x="1527175" y="2282825"/>
            <a:ext cx="6497638" cy="14890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4" name="Rectangle 13">
            <a:extLst>
              <a:ext uri="{FF2B5EF4-FFF2-40B4-BE49-F238E27FC236}">
                <a16:creationId xmlns:a16="http://schemas.microsoft.com/office/drawing/2014/main" id="{5D0F5F62-42DB-FB49-8E6A-65834E20047D}"/>
              </a:ext>
            </a:extLst>
          </p:cNvPr>
          <p:cNvSpPr/>
          <p:nvPr/>
        </p:nvSpPr>
        <p:spPr>
          <a:xfrm>
            <a:off x="2127250" y="2246313"/>
            <a:ext cx="3775075"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6" name="Rectangle 15">
            <a:extLst>
              <a:ext uri="{FF2B5EF4-FFF2-40B4-BE49-F238E27FC236}">
                <a16:creationId xmlns:a16="http://schemas.microsoft.com/office/drawing/2014/main" id="{18444B9D-56B5-4342-BBC9-AABE2BC91C0D}"/>
              </a:ext>
            </a:extLst>
          </p:cNvPr>
          <p:cNvSpPr/>
          <p:nvPr/>
        </p:nvSpPr>
        <p:spPr>
          <a:xfrm>
            <a:off x="8501063" y="2187575"/>
            <a:ext cx="3443287" cy="12065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5" name="Rectangle 14">
            <a:extLst>
              <a:ext uri="{FF2B5EF4-FFF2-40B4-BE49-F238E27FC236}">
                <a16:creationId xmlns:a16="http://schemas.microsoft.com/office/drawing/2014/main" id="{9380B266-6945-204D-B236-B5C1388D5FF1}"/>
              </a:ext>
            </a:extLst>
          </p:cNvPr>
          <p:cNvSpPr/>
          <p:nvPr/>
        </p:nvSpPr>
        <p:spPr>
          <a:xfrm>
            <a:off x="5319713" y="1498600"/>
            <a:ext cx="3846512" cy="156210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7" name="Rectangle 16">
            <a:extLst>
              <a:ext uri="{FF2B5EF4-FFF2-40B4-BE49-F238E27FC236}">
                <a16:creationId xmlns:a16="http://schemas.microsoft.com/office/drawing/2014/main" id="{FAB101A5-8112-304D-9786-03B38C2F8B17}"/>
              </a:ext>
            </a:extLst>
          </p:cNvPr>
          <p:cNvSpPr/>
          <p:nvPr/>
        </p:nvSpPr>
        <p:spPr>
          <a:xfrm>
            <a:off x="7121525" y="3808413"/>
            <a:ext cx="1335088" cy="603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8" name="Rectangle 17">
            <a:extLst>
              <a:ext uri="{FF2B5EF4-FFF2-40B4-BE49-F238E27FC236}">
                <a16:creationId xmlns:a16="http://schemas.microsoft.com/office/drawing/2014/main" id="{BA880939-1EFE-0841-8F37-60C74D52BD53}"/>
              </a:ext>
            </a:extLst>
          </p:cNvPr>
          <p:cNvSpPr/>
          <p:nvPr/>
        </p:nvSpPr>
        <p:spPr>
          <a:xfrm>
            <a:off x="7658100" y="3841750"/>
            <a:ext cx="237172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9" name="Rectangle 18">
            <a:extLst>
              <a:ext uri="{FF2B5EF4-FFF2-40B4-BE49-F238E27FC236}">
                <a16:creationId xmlns:a16="http://schemas.microsoft.com/office/drawing/2014/main" id="{E3C03C5C-F4D8-9741-9686-B6E5CFCB549F}"/>
              </a:ext>
            </a:extLst>
          </p:cNvPr>
          <p:cNvSpPr/>
          <p:nvPr/>
        </p:nvSpPr>
        <p:spPr>
          <a:xfrm>
            <a:off x="5384800" y="3794125"/>
            <a:ext cx="2986088" cy="30607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0" name="Rectangle 19">
            <a:extLst>
              <a:ext uri="{FF2B5EF4-FFF2-40B4-BE49-F238E27FC236}">
                <a16:creationId xmlns:a16="http://schemas.microsoft.com/office/drawing/2014/main" id="{E2934184-024B-8041-9155-B40B54D6F79C}"/>
              </a:ext>
            </a:extLst>
          </p:cNvPr>
          <p:cNvSpPr/>
          <p:nvPr/>
        </p:nvSpPr>
        <p:spPr>
          <a:xfrm>
            <a:off x="7889875" y="3019425"/>
            <a:ext cx="3306763" cy="1627188"/>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1" name="Rectangle 20">
            <a:extLst>
              <a:ext uri="{FF2B5EF4-FFF2-40B4-BE49-F238E27FC236}">
                <a16:creationId xmlns:a16="http://schemas.microsoft.com/office/drawing/2014/main" id="{9E8CF1C0-E0CD-1542-AADB-898E91E30AF2}"/>
              </a:ext>
            </a:extLst>
          </p:cNvPr>
          <p:cNvSpPr/>
          <p:nvPr/>
        </p:nvSpPr>
        <p:spPr>
          <a:xfrm>
            <a:off x="7185025" y="5245100"/>
            <a:ext cx="2371725" cy="1612900"/>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2" name="Rectangle 21">
            <a:extLst>
              <a:ext uri="{FF2B5EF4-FFF2-40B4-BE49-F238E27FC236}">
                <a16:creationId xmlns:a16="http://schemas.microsoft.com/office/drawing/2014/main" id="{06EE4756-04C7-484D-BF9D-4EC68B7B0715}"/>
              </a:ext>
            </a:extLst>
          </p:cNvPr>
          <p:cNvSpPr/>
          <p:nvPr/>
        </p:nvSpPr>
        <p:spPr>
          <a:xfrm>
            <a:off x="8153400" y="5316538"/>
            <a:ext cx="2365375" cy="146367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3" name="Rectangle 22">
            <a:extLst>
              <a:ext uri="{FF2B5EF4-FFF2-40B4-BE49-F238E27FC236}">
                <a16:creationId xmlns:a16="http://schemas.microsoft.com/office/drawing/2014/main" id="{15AEEE52-2FE5-BC45-BD17-02FD63118A31}"/>
              </a:ext>
            </a:extLst>
          </p:cNvPr>
          <p:cNvSpPr/>
          <p:nvPr/>
        </p:nvSpPr>
        <p:spPr>
          <a:xfrm>
            <a:off x="8191500" y="5451475"/>
            <a:ext cx="2365375" cy="1419225"/>
          </a:xfrm>
          <a:prstGeom prst="rect">
            <a:avLst/>
          </a:prstGeom>
          <a:solidFill>
            <a:schemeClr val="bg2"/>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4" name="Rectangle 23">
            <a:extLst>
              <a:ext uri="{FF2B5EF4-FFF2-40B4-BE49-F238E27FC236}">
                <a16:creationId xmlns:a16="http://schemas.microsoft.com/office/drawing/2014/main" id="{7EC4C96F-DA6B-5043-89CC-9D82FB201D56}"/>
              </a:ext>
            </a:extLst>
          </p:cNvPr>
          <p:cNvSpPr/>
          <p:nvPr/>
        </p:nvSpPr>
        <p:spPr>
          <a:xfrm>
            <a:off x="9923463" y="4610100"/>
            <a:ext cx="1808162" cy="1598613"/>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6" name="Content Placeholder 6">
            <a:extLst>
              <a:ext uri="{FF2B5EF4-FFF2-40B4-BE49-F238E27FC236}">
                <a16:creationId xmlns:a16="http://schemas.microsoft.com/office/drawing/2014/main" id="{08A66BAC-A644-AE43-8A2E-637D36A138C8}"/>
              </a:ext>
            </a:extLst>
          </p:cNvPr>
          <p:cNvSpPr txBox="1">
            <a:spLocks/>
          </p:cNvSpPr>
          <p:nvPr/>
        </p:nvSpPr>
        <p:spPr>
          <a:xfrm>
            <a:off x="1419226" y="3927475"/>
            <a:ext cx="3290998" cy="2928938"/>
          </a:xfrm>
          <a:prstGeom prst="rect">
            <a:avLst/>
          </a:prstGeom>
          <a:solidFill>
            <a:srgbClr val="D2DEEF">
              <a:alpha val="50196"/>
            </a:srgbClr>
          </a:solidFill>
          <a:ln>
            <a:solidFill>
              <a:schemeClr val="tx2"/>
            </a:solidFill>
          </a:ln>
        </p:spPr>
        <p:txBody>
          <a:bodyPr>
            <a:normAutofit fontScale="92500" lnSpcReduction="10000"/>
          </a:bodyPr>
          <a:lstStyle>
            <a:lvl1pPr>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685800" indent="-228600">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1143000" indent="-228600">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1600200" indent="-228600">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2057400" indent="-22860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25146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29718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34290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3886200" indent="-228600" defTabSz="457200"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eaLnBrk="1" hangingPunct="1">
              <a:lnSpc>
                <a:spcPct val="110000"/>
              </a:lnSpc>
              <a:spcBef>
                <a:spcPct val="0"/>
              </a:spcBef>
              <a:spcAft>
                <a:spcPct val="0"/>
              </a:spcAft>
              <a:buFont typeface="Arial" panose="020B0604020202020204" pitchFamily="34" charset="0"/>
              <a:buNone/>
              <a:defRPr/>
            </a:pPr>
            <a:endParaRPr lang="en-US" altLang="en-US" sz="300" b="1" dirty="0">
              <a:solidFill>
                <a:srgbClr val="000000"/>
              </a:solidFill>
              <a:latin typeface="Dagny OT" panose="020B0504020201020104"/>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Habitat :</a:t>
            </a:r>
            <a:r>
              <a:rPr lang="fr-CA" altLang="en-US" sz="2200" dirty="0">
                <a:solidFill>
                  <a:srgbClr val="3D3D3D"/>
                </a:solidFill>
                <a:latin typeface="Dagny OT" panose="020B0504020201020104"/>
              </a:rPr>
              <a:t> bois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Taille du feuillet : </a:t>
            </a:r>
            <a:r>
              <a:rPr lang="fr-CA" altLang="en-US" sz="2200" dirty="0">
                <a:solidFill>
                  <a:srgbClr val="3D3D3D"/>
                </a:solidFill>
                <a:latin typeface="Dagny OT" panose="020B0504020201020104"/>
              </a:rPr>
              <a:t>étroit</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Odeur :</a:t>
            </a:r>
            <a:r>
              <a:rPr lang="fr-CA" altLang="en-US" sz="2200" dirty="0">
                <a:solidFill>
                  <a:srgbClr val="3D3D3D"/>
                </a:solidFill>
                <a:latin typeface="Dagny OT" panose="020B0504020201020104"/>
              </a:rPr>
              <a:t> aucune</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Spores :</a:t>
            </a:r>
            <a:r>
              <a:rPr lang="fr-CA" altLang="en-US" sz="2200" dirty="0">
                <a:solidFill>
                  <a:srgbClr val="3D3D3D"/>
                </a:solidFill>
                <a:latin typeface="Dagny OT" panose="020B0504020201020104"/>
              </a:rPr>
              <a:t> blancs</a:t>
            </a: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rPr>
              <a:t>Couleur :</a:t>
            </a:r>
            <a:r>
              <a:rPr lang="fr-CA" altLang="en-US" sz="2200" dirty="0">
                <a:solidFill>
                  <a:srgbClr val="3D3D3D"/>
                </a:solidFill>
                <a:latin typeface="Dagny OT" panose="020B0504020201020104"/>
              </a:rPr>
              <a:t> rouge</a:t>
            </a:r>
          </a:p>
          <a:p>
            <a:pPr eaLnBrk="1" hangingPunct="1">
              <a:lnSpc>
                <a:spcPct val="110000"/>
              </a:lnSpc>
              <a:spcBef>
                <a:spcPct val="0"/>
              </a:spcBef>
              <a:spcAft>
                <a:spcPct val="0"/>
              </a:spcAft>
              <a:buFont typeface="Arial" panose="020B0604020202020204" pitchFamily="34" charset="0"/>
              <a:buNone/>
              <a:defRPr/>
            </a:pPr>
            <a:endParaRPr lang="en-US" altLang="en-US" sz="1000" b="1" dirty="0">
              <a:solidFill>
                <a:srgbClr val="3D3D3D"/>
              </a:solidFill>
              <a:latin typeface="Dagny OT" panose="020B0504020201020104"/>
              <a:ea typeface="Helvetica Light"/>
              <a:cs typeface="Helvetica Light"/>
            </a:endParaRPr>
          </a:p>
          <a:p>
            <a:pPr eaLnBrk="1" hangingPunct="1">
              <a:lnSpc>
                <a:spcPct val="110000"/>
              </a:lnSpc>
              <a:spcBef>
                <a:spcPct val="0"/>
              </a:spcBef>
              <a:spcAft>
                <a:spcPct val="0"/>
              </a:spcAft>
              <a:buFont typeface="Arial" panose="020B0604020202020204" pitchFamily="34" charset="0"/>
              <a:buNone/>
              <a:defRPr/>
            </a:pPr>
            <a:r>
              <a:rPr lang="fr-CA" altLang="en-US" sz="2200" b="1" dirty="0">
                <a:solidFill>
                  <a:srgbClr val="3D3D3D"/>
                </a:solidFill>
                <a:latin typeface="Dagny OT" panose="020B0504020201020104"/>
                <a:ea typeface="Helvetica Light"/>
                <a:cs typeface="Helvetica Light"/>
              </a:rPr>
              <a:t>Problème de classification : </a:t>
            </a:r>
            <a:r>
              <a:rPr lang="fr-CA" altLang="en-US" sz="2200" dirty="0">
                <a:solidFill>
                  <a:schemeClr val="tx2">
                    <a:lumMod val="25000"/>
                    <a:lumOff val="75000"/>
                  </a:schemeClr>
                </a:solidFill>
                <a:latin typeface="Dagny OT" panose="020B0504020201020104"/>
                <a:ea typeface="Helvetica Light"/>
                <a:cs typeface="Helvetica Light"/>
              </a:rPr>
              <a:t>l’</a:t>
            </a:r>
            <a:r>
              <a:rPr lang="fr-CA" altLang="en-US" sz="2200" i="1" dirty="0">
                <a:solidFill>
                  <a:schemeClr val="tx2">
                    <a:lumMod val="25000"/>
                    <a:lumOff val="75000"/>
                  </a:schemeClr>
                </a:solidFill>
                <a:latin typeface="Dagny OT" panose="020B0504020201020104"/>
                <a:ea typeface="Helvetica Light"/>
                <a:cs typeface="Helvetica Light"/>
              </a:rPr>
              <a:t>Amanita </a:t>
            </a:r>
            <a:r>
              <a:rPr lang="fr-CA" altLang="en-US" sz="2200" i="1" dirty="0" err="1">
                <a:solidFill>
                  <a:schemeClr val="tx2">
                    <a:lumMod val="25000"/>
                    <a:lumOff val="75000"/>
                  </a:schemeClr>
                </a:solidFill>
                <a:latin typeface="Dagny OT" panose="020B0504020201020104"/>
                <a:ea typeface="Helvetica Light"/>
                <a:cs typeface="Helvetica Light"/>
              </a:rPr>
              <a:t>muscaria</a:t>
            </a:r>
            <a:r>
              <a:rPr lang="fr-CA" altLang="en-US" sz="2200" dirty="0">
                <a:solidFill>
                  <a:schemeClr val="tx2">
                    <a:lumMod val="25000"/>
                    <a:lumOff val="75000"/>
                  </a:schemeClr>
                </a:solidFill>
                <a:latin typeface="Dagny OT" panose="020B0504020201020104"/>
                <a:ea typeface="Helvetica Light"/>
                <a:cs typeface="Helvetica Light"/>
              </a:rPr>
              <a:t> est-il comestible ou </a:t>
            </a:r>
            <a:r>
              <a:rPr lang="fr-CA" altLang="en-US" sz="2200" b="1" dirty="0">
                <a:solidFill>
                  <a:srgbClr val="FF0000"/>
                </a:solidFill>
                <a:latin typeface="Dagny OT" panose="020B0504020201020104"/>
                <a:ea typeface="Helvetica Light"/>
                <a:cs typeface="Helvetica Light"/>
              </a:rPr>
              <a:t>vénéneux</a:t>
            </a:r>
            <a:r>
              <a:rPr lang="fr-CA" altLang="en-US" sz="2200" dirty="0">
                <a:solidFill>
                  <a:schemeClr val="tx2">
                    <a:lumMod val="25000"/>
                    <a:lumOff val="75000"/>
                  </a:schemeClr>
                </a:solidFill>
                <a:latin typeface="Dagny OT" panose="020B0504020201020104"/>
                <a:ea typeface="Helvetica Light"/>
                <a:cs typeface="Helvetica Light"/>
              </a:rPr>
              <a:t>?</a:t>
            </a:r>
            <a:endParaRPr lang="en-US" altLang="en-US" sz="2600" dirty="0">
              <a:solidFill>
                <a:schemeClr val="tx2">
                  <a:lumMod val="25000"/>
                  <a:lumOff val="75000"/>
                </a:schemeClr>
              </a:solidFill>
              <a:latin typeface="Helvetica Light"/>
            </a:endParaRPr>
          </a:p>
        </p:txBody>
      </p:sp>
      <p:sp>
        <p:nvSpPr>
          <p:cNvPr id="27" name="Rectangle 26">
            <a:extLst>
              <a:ext uri="{FF2B5EF4-FFF2-40B4-BE49-F238E27FC236}">
                <a16:creationId xmlns:a16="http://schemas.microsoft.com/office/drawing/2014/main" id="{EA13DEC4-23AE-6A4B-80A8-A8C06E070A6B}"/>
              </a:ext>
            </a:extLst>
          </p:cNvPr>
          <p:cNvSpPr/>
          <p:nvPr/>
        </p:nvSpPr>
        <p:spPr>
          <a:xfrm>
            <a:off x="10462436" y="6152707"/>
            <a:ext cx="1268819" cy="701910"/>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75520760"/>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5">
            <a:extLst>
              <a:ext uri="{FF2B5EF4-FFF2-40B4-BE49-F238E27FC236}">
                <a16:creationId xmlns:a16="http://schemas.microsoft.com/office/drawing/2014/main" id="{4F4B4B62-BBF7-2749-ABE1-1A914DC6BBA2}"/>
              </a:ext>
            </a:extLst>
          </p:cNvPr>
          <p:cNvSpPr>
            <a:spLocks noGrp="1"/>
          </p:cNvSpPr>
          <p:nvPr>
            <p:ph type="title"/>
          </p:nvPr>
        </p:nvSpPr>
        <p:spPr/>
        <p:txBody>
          <a:bodyPr/>
          <a:lstStyle/>
          <a:p>
            <a:pPr eaLnBrk="1" hangingPunct="1"/>
            <a:r>
              <a:rPr lang="en-US" altLang="en-US" b="1"/>
              <a:t>DISCUSSION</a:t>
            </a:r>
            <a:endParaRPr lang="en-US" altLang="en-US" sz="2400" b="1"/>
          </a:p>
        </p:txBody>
      </p:sp>
      <p:sp>
        <p:nvSpPr>
          <p:cNvPr id="25603" name="Content Placeholder 2">
            <a:extLst>
              <a:ext uri="{FF2B5EF4-FFF2-40B4-BE49-F238E27FC236}">
                <a16:creationId xmlns:a16="http://schemas.microsoft.com/office/drawing/2014/main" id="{F6A80A8B-8F9F-BE4E-A35F-CFD34E4BD808}"/>
              </a:ext>
            </a:extLst>
          </p:cNvPr>
          <p:cNvSpPr>
            <a:spLocks noGrp="1"/>
          </p:cNvSpPr>
          <p:nvPr>
            <p:ph idx="1"/>
          </p:nvPr>
        </p:nvSpPr>
        <p:spPr/>
        <p:txBody>
          <a:bodyPr/>
          <a:lstStyle/>
          <a:p>
            <a:pPr marL="0" indent="0"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a:solidFill>
                  <a:srgbClr val="3D3D3D"/>
                </a:solidFill>
                <a:latin typeface="Dagny OT" panose="020B0504020201020104" pitchFamily="34" charset="77"/>
              </a:rPr>
              <a:t>Feriez-vous confiance à une prédiction disant que l’</a:t>
            </a:r>
            <a:r>
              <a:rPr lang="fr-CA" altLang="en-US" sz="2400" i="1">
                <a:solidFill>
                  <a:srgbClr val="3D3D3D"/>
                </a:solidFill>
                <a:latin typeface="Dagny OT" panose="020B0504020201020104" pitchFamily="34" charset="77"/>
              </a:rPr>
              <a:t>Amanita muscaria</a:t>
            </a:r>
            <a:r>
              <a:rPr lang="fr-CA" altLang="en-US" sz="2400">
                <a:solidFill>
                  <a:srgbClr val="3D3D3D"/>
                </a:solidFill>
                <a:latin typeface="Dagny OT" panose="020B0504020201020104" pitchFamily="34" charset="77"/>
              </a:rPr>
              <a:t> est « </a:t>
            </a:r>
            <a:r>
              <a:rPr lang="fr-CA" altLang="en-US" sz="2400" b="1">
                <a:solidFill>
                  <a:srgbClr val="008F00"/>
                </a:solidFill>
                <a:latin typeface="Dagny OT" panose="020B0504020201020104" pitchFamily="34" charset="77"/>
              </a:rPr>
              <a:t>comestible</a:t>
            </a:r>
            <a:r>
              <a:rPr lang="fr-CA" altLang="en-US" sz="2400">
                <a:solidFill>
                  <a:srgbClr val="3D3D3D"/>
                </a:solidFill>
                <a:latin typeface="Dagny OT" panose="020B0504020201020104" pitchFamily="34" charset="77"/>
              </a:rPr>
              <a:t> »?</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CA" altLang="en-US" sz="100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a:solidFill>
                  <a:srgbClr val="3D3D3D"/>
                </a:solidFill>
                <a:latin typeface="Dagny OT" panose="020B0504020201020104" pitchFamily="34" charset="77"/>
              </a:rPr>
              <a:t>D’où vient le modèle? </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CA" altLang="en-US" sz="100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a:solidFill>
                  <a:srgbClr val="3D3D3D"/>
                </a:solidFill>
                <a:latin typeface="Dagny OT" panose="020B0504020201020104" pitchFamily="34" charset="77"/>
              </a:rPr>
              <a:t>Que devez-vous savoir pour faire confiance au modèle?</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CA" altLang="en-US" sz="100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a:solidFill>
                  <a:srgbClr val="3D3D3D"/>
                </a:solidFill>
                <a:latin typeface="Dagny OT" panose="020B0504020201020104" pitchFamily="34" charset="77"/>
              </a:rPr>
              <a:t>Quel est le coût d’une erreur de classification, dans ce cas-ci?</a:t>
            </a:r>
          </a:p>
        </p:txBody>
      </p:sp>
      <p:pic>
        <p:nvPicPr>
          <p:cNvPr id="4" name="Picture 3">
            <a:extLst>
              <a:ext uri="{FF2B5EF4-FFF2-40B4-BE49-F238E27FC236}">
                <a16:creationId xmlns:a16="http://schemas.microsoft.com/office/drawing/2014/main" id="{292D4496-3229-3D40-9983-DDFCFA12FAAB}"/>
              </a:ext>
            </a:extLst>
          </p:cNvPr>
          <p:cNvPicPr>
            <a:picLocks noChangeAspect="1"/>
          </p:cNvPicPr>
          <p:nvPr/>
        </p:nvPicPr>
        <p:blipFill>
          <a:blip r:embed="rId2"/>
          <a:stretch>
            <a:fillRect/>
          </a:stretch>
        </p:blipFill>
        <p:spPr>
          <a:xfrm>
            <a:off x="11162483" y="72247"/>
            <a:ext cx="995782" cy="799945"/>
          </a:xfrm>
          <a:prstGeom prst="rect">
            <a:avLst/>
          </a:prstGeom>
        </p:spPr>
      </p:pic>
    </p:spTree>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06FC9DC0-03A0-8B49-978E-97CC64534AEB}"/>
              </a:ext>
            </a:extLst>
          </p:cNvPr>
          <p:cNvSpPr>
            <a:spLocks noGrp="1"/>
          </p:cNvSpPr>
          <p:nvPr>
            <p:ph type="title"/>
          </p:nvPr>
        </p:nvSpPr>
        <p:spPr/>
        <p:txBody>
          <a:bodyPr/>
          <a:lstStyle/>
          <a:p>
            <a:pPr eaLnBrk="1" hangingPunct="1"/>
            <a:r>
              <a:rPr lang="en-US" altLang="en-US" b="1"/>
              <a:t>POSER LES BONNES QUESTIONS</a:t>
            </a:r>
            <a:endParaRPr lang="en-US" altLang="en-US" sz="2400" b="1"/>
          </a:p>
        </p:txBody>
      </p:sp>
      <p:sp>
        <p:nvSpPr>
          <p:cNvPr id="3" name="Content Placeholder 2">
            <a:extLst>
              <a:ext uri="{FF2B5EF4-FFF2-40B4-BE49-F238E27FC236}">
                <a16:creationId xmlns:a16="http://schemas.microsoft.com/office/drawing/2014/main" id="{EDA81CCA-10FA-5448-AD9D-324112C8982B}"/>
              </a:ext>
            </a:extLst>
          </p:cNvPr>
          <p:cNvSpPr>
            <a:spLocks noGrp="1"/>
          </p:cNvSpPr>
          <p:nvPr>
            <p:ph idx="1"/>
          </p:nvPr>
        </p:nvSpPr>
        <p:spPr/>
        <p:txBody>
          <a:bodyPr rtlCol="0">
            <a:noAutofit/>
          </a:bodyPr>
          <a:lstStyle/>
          <a:p>
            <a:pPr marL="0" indent="0" algn="just" defTabSz="457200" eaLnBrk="1" fontAlgn="auto" hangingPunct="1">
              <a:lnSpc>
                <a:spcPct val="10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cs typeface="Calibri Light" panose="020F0302020204030204" pitchFamily="34" charset="0"/>
              </a:rPr>
              <a:t>La science des données consiste à poser des questions et à y répondre :</a:t>
            </a:r>
          </a:p>
          <a:p>
            <a:pPr marL="630000" lvl="1" indent="-306000" algn="just" defTabSz="457200" eaLnBrk="1" fontAlgn="auto" hangingPunct="1">
              <a:lnSpc>
                <a:spcPct val="100000"/>
              </a:lnSpc>
              <a:spcBef>
                <a:spcPct val="20000"/>
              </a:spcBef>
              <a:spcAft>
                <a:spcPts val="600"/>
              </a:spcAft>
              <a:buClr>
                <a:srgbClr val="4590B8"/>
              </a:buClr>
              <a:buSzPct val="92000"/>
              <a:buFont typeface="Wingdings 2" panose="05020102010507070707" pitchFamily="18" charset="2"/>
              <a:buChar char=""/>
              <a:defRPr/>
            </a:pPr>
            <a:r>
              <a:rPr lang="fr-CA" b="1" i="0" dirty="0">
                <a:solidFill>
                  <a:srgbClr val="3D3D3D"/>
                </a:solidFill>
                <a:latin typeface="Dagny OT" panose="020B0504020201020104" pitchFamily="34" charset="77"/>
                <a:cs typeface="Calibri" panose="020F0502020204030204" pitchFamily="34" charset="0"/>
              </a:rPr>
              <a:t>Analytique :</a:t>
            </a:r>
            <a:r>
              <a:rPr lang="fr-CA" i="0" dirty="0">
                <a:solidFill>
                  <a:srgbClr val="3D3D3D"/>
                </a:solidFill>
                <a:latin typeface="Dagny OT" panose="020B0504020201020104" pitchFamily="34" charset="77"/>
                <a:cs typeface="Calibri Light" panose="020F0302020204030204" pitchFamily="34" charset="0"/>
              </a:rPr>
              <a:t> « Combien de fois a-t-on cliqué sur ce lien? »</a:t>
            </a:r>
          </a:p>
          <a:p>
            <a:pPr marL="630000" lvl="1" indent="-306000" algn="just" defTabSz="457200" eaLnBrk="1" fontAlgn="auto" hangingPunct="1">
              <a:lnSpc>
                <a:spcPct val="100000"/>
              </a:lnSpc>
              <a:spcBef>
                <a:spcPct val="20000"/>
              </a:spcBef>
              <a:spcAft>
                <a:spcPts val="600"/>
              </a:spcAft>
              <a:buClr>
                <a:srgbClr val="4590B8"/>
              </a:buClr>
              <a:buSzPct val="92000"/>
              <a:buFont typeface="Wingdings 2" panose="05020102010507070707" pitchFamily="18" charset="2"/>
              <a:buChar char=""/>
              <a:defRPr/>
            </a:pPr>
            <a:r>
              <a:rPr lang="fr-CA" b="1" i="0" dirty="0">
                <a:solidFill>
                  <a:srgbClr val="3D3D3D"/>
                </a:solidFill>
                <a:latin typeface="Dagny OT" panose="020B0504020201020104" pitchFamily="34" charset="77"/>
                <a:cs typeface="Calibri" panose="020F0502020204030204" pitchFamily="34" charset="0"/>
              </a:rPr>
              <a:t>Science des données :</a:t>
            </a:r>
            <a:r>
              <a:rPr lang="fr-CA" i="0" dirty="0">
                <a:solidFill>
                  <a:srgbClr val="3D3D3D"/>
                </a:solidFill>
                <a:latin typeface="Dagny OT" panose="020B0504020201020104" pitchFamily="34" charset="77"/>
                <a:cs typeface="Calibri Light" panose="020F0302020204030204" pitchFamily="34" charset="0"/>
              </a:rPr>
              <a:t> « D’après l’historique des achats de cet utilisateur, puis-je prédire sur quels liens il cliquera la prochaine fois qu’il accèdera au site? »</a:t>
            </a:r>
          </a:p>
          <a:p>
            <a:pPr marL="0" lvl="1" indent="-91687" algn="just" defTabSz="457200" eaLnBrk="1" fontAlgn="auto" hangingPunct="1">
              <a:lnSpc>
                <a:spcPct val="100000"/>
              </a:lnSpc>
              <a:spcBef>
                <a:spcPct val="20000"/>
              </a:spcBef>
              <a:spcAft>
                <a:spcPts val="600"/>
              </a:spcAft>
              <a:buClr>
                <a:srgbClr val="4590B8"/>
              </a:buClr>
              <a:buSzPct val="92000"/>
              <a:buFont typeface="Franklin Gothic Book" panose="020B0503020102020204" pitchFamily="34" charset="0"/>
              <a:buNone/>
              <a:defRPr/>
            </a:pPr>
            <a:r>
              <a:rPr lang="fr-CA" sz="2400" i="0" dirty="0">
                <a:solidFill>
                  <a:srgbClr val="3D3D3D"/>
                </a:solidFill>
                <a:latin typeface="Dagny OT" panose="020B0504020201020104" pitchFamily="34" charset="77"/>
                <a:cs typeface="Calibri Light" panose="020F0302020204030204" pitchFamily="34" charset="0"/>
              </a:rPr>
              <a:t>Les modèles d’exploration/de science des données sont habituellement </a:t>
            </a:r>
            <a:r>
              <a:rPr lang="fr-CA" sz="2400" b="1" i="0" dirty="0">
                <a:solidFill>
                  <a:srgbClr val="3D3D3D"/>
                </a:solidFill>
                <a:latin typeface="Dagny OT" panose="020B0504020201020104" pitchFamily="34" charset="77"/>
                <a:cs typeface="Calibri" panose="020F0502020204030204" pitchFamily="34" charset="0"/>
              </a:rPr>
              <a:t>prédictifs</a:t>
            </a:r>
            <a:r>
              <a:rPr lang="fr-CA" sz="2400" i="0" dirty="0">
                <a:solidFill>
                  <a:srgbClr val="3D3D3D"/>
                </a:solidFill>
                <a:latin typeface="Dagny OT" panose="020B0504020201020104" pitchFamily="34" charset="77"/>
                <a:cs typeface="Calibri Light" panose="020F0302020204030204" pitchFamily="34" charset="0"/>
              </a:rPr>
              <a:t> (non </a:t>
            </a:r>
            <a:r>
              <a:rPr lang="fr-CA" sz="2400" b="1" i="0" dirty="0">
                <a:solidFill>
                  <a:srgbClr val="3D3D3D"/>
                </a:solidFill>
                <a:latin typeface="Dagny OT" panose="020B0504020201020104" pitchFamily="34" charset="77"/>
                <a:cs typeface="Calibri" panose="020F0502020204030204" pitchFamily="34" charset="0"/>
              </a:rPr>
              <a:t>explicatifs</a:t>
            </a:r>
            <a:r>
              <a:rPr lang="fr-CA" sz="2400" i="0" dirty="0">
                <a:solidFill>
                  <a:srgbClr val="3D3D3D"/>
                </a:solidFill>
                <a:latin typeface="Dagny OT" panose="020B0504020201020104" pitchFamily="34" charset="77"/>
                <a:cs typeface="Calibri Light" panose="020F0302020204030204" pitchFamily="34" charset="0"/>
              </a:rPr>
              <a:t>) : ils montrent les liens, mais ne révèlent pas pourquoi ils existent.</a:t>
            </a:r>
          </a:p>
          <a:p>
            <a:pPr marL="0" lvl="1" indent="-91687" algn="just" defTabSz="457200" eaLnBrk="1" fontAlgn="auto" hangingPunct="1">
              <a:lnSpc>
                <a:spcPct val="100000"/>
              </a:lnSpc>
              <a:spcBef>
                <a:spcPct val="20000"/>
              </a:spcBef>
              <a:spcAft>
                <a:spcPts val="600"/>
              </a:spcAft>
              <a:buClr>
                <a:srgbClr val="4590B8"/>
              </a:buClr>
              <a:buSzPct val="92000"/>
              <a:buFont typeface="Franklin Gothic Book" panose="020B0503020102020204" pitchFamily="34" charset="0"/>
              <a:buNone/>
              <a:defRPr/>
            </a:pPr>
            <a:endParaRPr lang="en-US" sz="100" i="0" dirty="0">
              <a:solidFill>
                <a:srgbClr val="3D3D3D"/>
              </a:solidFill>
              <a:latin typeface="Dagny OT" panose="020B0504020201020104" pitchFamily="34" charset="77"/>
              <a:cs typeface="Calibri Light" panose="020F0302020204030204" pitchFamily="34" charset="0"/>
            </a:endParaRPr>
          </a:p>
          <a:p>
            <a:pPr marL="0" lvl="1" indent="-91687" algn="just" defTabSz="457200" eaLnBrk="1" fontAlgn="auto" hangingPunct="1">
              <a:lnSpc>
                <a:spcPct val="100000"/>
              </a:lnSpc>
              <a:spcBef>
                <a:spcPct val="20000"/>
              </a:spcBef>
              <a:spcAft>
                <a:spcPts val="600"/>
              </a:spcAft>
              <a:buClr>
                <a:srgbClr val="4590B8"/>
              </a:buClr>
              <a:buSzPct val="92000"/>
              <a:buFont typeface="Franklin Gothic Book" panose="020B0503020102020204" pitchFamily="34" charset="0"/>
              <a:buNone/>
              <a:defRPr/>
            </a:pPr>
            <a:r>
              <a:rPr lang="fr-CA" sz="2400" b="1" i="0" dirty="0">
                <a:solidFill>
                  <a:srgbClr val="3D3D3D"/>
                </a:solidFill>
                <a:latin typeface="Dagny OT" panose="020B0504020201020104" pitchFamily="34" charset="77"/>
                <a:cs typeface="Calibri" panose="020F0502020204030204" pitchFamily="34" charset="0"/>
              </a:rPr>
              <a:t>Attention :</a:t>
            </a:r>
            <a:r>
              <a:rPr lang="fr-CA" sz="2400" i="0" dirty="0">
                <a:solidFill>
                  <a:srgbClr val="3D3D3D"/>
                </a:solidFill>
                <a:latin typeface="Dagny OT" panose="020B0504020201020104" pitchFamily="34" charset="77"/>
              </a:rPr>
              <a:t> toutes les situations n’exigent pas de faire appel à </a:t>
            </a:r>
            <a:r>
              <a:rPr lang="fr-CA" sz="2400" i="0" dirty="0">
                <a:solidFill>
                  <a:srgbClr val="3D3D3D"/>
                </a:solidFill>
                <a:latin typeface="Dagny OT" panose="020B0504020201020104" pitchFamily="34" charset="77"/>
                <a:cs typeface="Calibri Light" panose="020F0302020204030204" pitchFamily="34" charset="0"/>
              </a:rPr>
              <a:t>la science des données, à l’intelligence artificielle, à l’apprentissage automatique ou à l’analyse.</a:t>
            </a:r>
          </a:p>
        </p:txBody>
      </p:sp>
    </p:spTree>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AB9346C6-6A0B-E84C-ACE9-DF98AABB9121}"/>
              </a:ext>
            </a:extLst>
          </p:cNvPr>
          <p:cNvSpPr>
            <a:spLocks noGrp="1"/>
          </p:cNvSpPr>
          <p:nvPr>
            <p:ph type="title"/>
          </p:nvPr>
        </p:nvSpPr>
        <p:spPr/>
        <p:txBody>
          <a:bodyPr/>
          <a:lstStyle/>
          <a:p>
            <a:pPr eaLnBrk="1" hangingPunct="1"/>
            <a:r>
              <a:rPr lang="en-US" altLang="en-US" b="1"/>
              <a:t>LES MAUVAISES QUESTIONS</a:t>
            </a:r>
            <a:endParaRPr lang="en-US" altLang="en-US" sz="2400" b="1"/>
          </a:p>
        </p:txBody>
      </p:sp>
      <p:sp>
        <p:nvSpPr>
          <p:cNvPr id="3" name="Content Placeholder 2">
            <a:extLst>
              <a:ext uri="{FF2B5EF4-FFF2-40B4-BE49-F238E27FC236}">
                <a16:creationId xmlns:a16="http://schemas.microsoft.com/office/drawing/2014/main" id="{9886E337-34FC-4240-8984-FE7CD2F2B03E}"/>
              </a:ext>
            </a:extLst>
          </p:cNvPr>
          <p:cNvSpPr>
            <a:spLocks noGrp="1"/>
          </p:cNvSpPr>
          <p:nvPr>
            <p:ph idx="1"/>
          </p:nvPr>
        </p:nvSpPr>
        <p:spPr/>
        <p:txBody>
          <a:bodyPr rtlCol="0">
            <a:noAutofit/>
          </a:bodyPr>
          <a:lstStyle/>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77"/>
                <a:cs typeface="Calibri Light" panose="020F0302020204030204" pitchFamily="34" charset="0"/>
              </a:rPr>
              <a:t>Trop souvent, les analystes posent les </a:t>
            </a:r>
            <a:r>
              <a:rPr lang="fr-FR" sz="2400" b="1" dirty="0">
                <a:latin typeface="Dagny OT" panose="020B0504020201020104" pitchFamily="34" charset="77"/>
                <a:cs typeface="Calibri Light" panose="020F0302020204030204" pitchFamily="34" charset="0"/>
              </a:rPr>
              <a:t>mauvaises questions </a:t>
            </a:r>
            <a:r>
              <a:rPr lang="fr-FR" sz="2400" dirty="0">
                <a:latin typeface="Dagny OT" panose="020B0504020201020104" pitchFamily="34" charset="77"/>
                <a:cs typeface="Calibri Light" panose="020F0302020204030204" pitchFamily="34" charset="0"/>
              </a:rPr>
              <a:t>:</a:t>
            </a:r>
          </a:p>
          <a:p>
            <a:pPr algn="just" eaLnBrk="1" fontAlgn="auto" hangingPunct="1">
              <a:lnSpc>
                <a:spcPct val="100000"/>
              </a:lnSpc>
              <a:buFont typeface="Wingdings" pitchFamily="2" charset="2"/>
              <a:buChar char="§"/>
              <a:defRPr/>
            </a:pPr>
            <a:r>
              <a:rPr lang="fr-FR" dirty="0">
                <a:latin typeface="Dagny OT" panose="020B0504020201020104" pitchFamily="34" charset="77"/>
                <a:cs typeface="Calibri Light" panose="020F0302020204030204" pitchFamily="34" charset="0"/>
              </a:rPr>
              <a:t>des questions </a:t>
            </a:r>
            <a:r>
              <a:rPr lang="fr-FR" b="1" dirty="0">
                <a:latin typeface="Dagny OT" panose="020B0504020201020104" pitchFamily="34" charset="77"/>
                <a:cs typeface="Calibri Light" panose="020F0302020204030204" pitchFamily="34" charset="0"/>
              </a:rPr>
              <a:t>trop vagues</a:t>
            </a:r>
            <a:r>
              <a:rPr lang="fr-FR" dirty="0">
                <a:latin typeface="Dagny OT" panose="020B0504020201020104" pitchFamily="34" charset="77"/>
                <a:cs typeface="Calibri Light" panose="020F0302020204030204" pitchFamily="34" charset="0"/>
              </a:rPr>
              <a:t> ou </a:t>
            </a:r>
            <a:r>
              <a:rPr lang="fr-FR" b="1" dirty="0">
                <a:latin typeface="Dagny OT" panose="020B0504020201020104" pitchFamily="34" charset="77"/>
                <a:cs typeface="Calibri Light" panose="020F0302020204030204" pitchFamily="34" charset="0"/>
              </a:rPr>
              <a:t>trop </a:t>
            </a:r>
            <a:r>
              <a:rPr lang="fr-FR" b="1" dirty="0" err="1">
                <a:latin typeface="Dagny OT" panose="020B0504020201020104" pitchFamily="34" charset="77"/>
                <a:cs typeface="Calibri Light" panose="020F0302020204030204" pitchFamily="34" charset="0"/>
              </a:rPr>
              <a:t>restraintes</a:t>
            </a:r>
            <a:endParaRPr lang="fr-FR" b="1" dirty="0">
              <a:latin typeface="Dagny OT" panose="020B0504020201020104" pitchFamily="34" charset="77"/>
              <a:cs typeface="Calibri Light" panose="020F0302020204030204" pitchFamily="34" charset="0"/>
            </a:endParaRPr>
          </a:p>
          <a:p>
            <a:pPr algn="just" eaLnBrk="1" fontAlgn="auto" hangingPunct="1">
              <a:lnSpc>
                <a:spcPct val="100000"/>
              </a:lnSpc>
              <a:buFont typeface="Wingdings" pitchFamily="2" charset="2"/>
              <a:buChar char="§"/>
              <a:defRPr/>
            </a:pPr>
            <a:r>
              <a:rPr lang="fr-FR" dirty="0">
                <a:latin typeface="Dagny OT" panose="020B0504020201020104" pitchFamily="34" charset="77"/>
                <a:cs typeface="Calibri Light" panose="020F0302020204030204" pitchFamily="34" charset="0"/>
              </a:rPr>
              <a:t>des questions auxquelles </a:t>
            </a:r>
            <a:r>
              <a:rPr lang="fr-FR" b="1" dirty="0">
                <a:latin typeface="Dagny OT" panose="020B0504020201020104" pitchFamily="34" charset="77"/>
                <a:cs typeface="Calibri Light" panose="020F0302020204030204" pitchFamily="34" charset="0"/>
              </a:rPr>
              <a:t>aucune quantité de données ne pourrait répondre</a:t>
            </a:r>
          </a:p>
          <a:p>
            <a:pPr algn="just" eaLnBrk="1" fontAlgn="auto" hangingPunct="1">
              <a:lnSpc>
                <a:spcPct val="100000"/>
              </a:lnSpc>
              <a:buFont typeface="Wingdings" pitchFamily="2" charset="2"/>
              <a:buChar char="§"/>
              <a:defRPr/>
            </a:pPr>
            <a:r>
              <a:rPr lang="fr-FR" dirty="0">
                <a:latin typeface="Dagny OT" panose="020B0504020201020104" pitchFamily="34" charset="77"/>
                <a:cs typeface="Calibri Light" panose="020F0302020204030204" pitchFamily="34" charset="0"/>
              </a:rPr>
              <a:t>des questions pour lesquelles il est </a:t>
            </a:r>
            <a:r>
              <a:rPr lang="fr-FR" b="1" dirty="0">
                <a:latin typeface="Dagny OT" panose="020B0504020201020104" pitchFamily="34" charset="77"/>
                <a:cs typeface="Calibri Light" panose="020F0302020204030204" pitchFamily="34" charset="0"/>
              </a:rPr>
              <a:t>impossible d'obtenir des données </a:t>
            </a:r>
          </a:p>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77"/>
                <a:cs typeface="Calibri Light" panose="020F0302020204030204" pitchFamily="34" charset="0"/>
              </a:rPr>
              <a:t>Dans le </a:t>
            </a:r>
            <a:r>
              <a:rPr lang="fr-FR" sz="2400" b="1" dirty="0">
                <a:latin typeface="Dagny OT" panose="020B0504020201020104" pitchFamily="34" charset="77"/>
                <a:cs typeface="Calibri Light" panose="020F0302020204030204" pitchFamily="34" charset="0"/>
              </a:rPr>
              <a:t>meilleur des cas</a:t>
            </a:r>
            <a:r>
              <a:rPr lang="fr-FR" sz="2400" dirty="0">
                <a:latin typeface="Dagny OT" panose="020B0504020201020104" pitchFamily="34" charset="77"/>
                <a:cs typeface="Calibri Light" panose="020F0302020204030204" pitchFamily="34" charset="0"/>
              </a:rPr>
              <a:t>, les parties prenantes reconnaîtront que les réponses ne sont pas pertinentes. </a:t>
            </a:r>
          </a:p>
          <a:p>
            <a:pPr marL="0" indent="0" algn="just" eaLnBrk="1" fontAlgn="auto" hangingPunct="1">
              <a:lnSpc>
                <a:spcPct val="100000"/>
              </a:lnSpc>
              <a:buFont typeface="Franklin Gothic Book" panose="020B0503020102020204" pitchFamily="34" charset="0"/>
              <a:buNone/>
              <a:defRPr/>
            </a:pPr>
            <a:endParaRPr lang="fr-FR" sz="100" dirty="0">
              <a:latin typeface="Dagny OT" panose="020B0504020201020104" pitchFamily="34" charset="77"/>
              <a:cs typeface="Calibri Light" panose="020F0302020204030204" pitchFamily="34" charset="0"/>
            </a:endParaRPr>
          </a:p>
          <a:p>
            <a:pPr marL="0" indent="0" algn="just" eaLnBrk="1" fontAlgn="auto" hangingPunct="1">
              <a:lnSpc>
                <a:spcPct val="100000"/>
              </a:lnSpc>
              <a:buFont typeface="Franklin Gothic Book" panose="020B0503020102020204" pitchFamily="34" charset="0"/>
              <a:buNone/>
              <a:defRPr/>
            </a:pPr>
            <a:r>
              <a:rPr lang="fr-FR" sz="2400" dirty="0">
                <a:latin typeface="Dagny OT" panose="020B0504020201020104" pitchFamily="34" charset="77"/>
                <a:cs typeface="Calibri Light" panose="020F0302020204030204" pitchFamily="34" charset="0"/>
              </a:rPr>
              <a:t>Dans le </a:t>
            </a:r>
            <a:r>
              <a:rPr lang="fr-FR" sz="2400" b="1" dirty="0">
                <a:latin typeface="Dagny OT" panose="020B0504020201020104" pitchFamily="34" charset="77"/>
                <a:cs typeface="Calibri Light" panose="020F0302020204030204" pitchFamily="34" charset="0"/>
              </a:rPr>
              <a:t>pire des cas</a:t>
            </a:r>
            <a:r>
              <a:rPr lang="fr-FR" sz="2400" dirty="0">
                <a:latin typeface="Dagny OT" panose="020B0504020201020104" pitchFamily="34" charset="77"/>
                <a:cs typeface="Calibri Light" panose="020F0302020204030204" pitchFamily="34" charset="0"/>
              </a:rPr>
              <a:t>, elles mettront en œuvre des politiques ou prendront des décisions erronées sur la base de réponses qui n'auront pas été identifiées comme trompeuses et/ou inutiles. </a:t>
            </a:r>
            <a:endParaRPr lang="en-US" sz="2400" dirty="0">
              <a:latin typeface="Dagny OT" panose="020B0504020201020104" pitchFamily="34" charset="77"/>
              <a:cs typeface="Calibri Light" panose="020F0302020204030204" pitchFamily="34" charset="0"/>
            </a:endParaRPr>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568C1-CC2D-6F48-92EE-23DA2DA231B2}"/>
              </a:ext>
            </a:extLst>
          </p:cNvPr>
          <p:cNvSpPr>
            <a:spLocks noGrp="1"/>
          </p:cNvSpPr>
          <p:nvPr>
            <p:ph type="ctrTitle"/>
          </p:nvPr>
        </p:nvSpPr>
        <p:spPr>
          <a:xfrm>
            <a:off x="1914525" y="1789113"/>
            <a:ext cx="8361363" cy="2097087"/>
          </a:xfrm>
        </p:spPr>
        <p:txBody>
          <a:bodyPr rtlCol="0"/>
          <a:lstStyle/>
          <a:p>
            <a:pPr eaLnBrk="1" fontAlgn="auto" hangingPunct="1">
              <a:spcAft>
                <a:spcPts val="0"/>
              </a:spcAft>
              <a:defRPr/>
            </a:pPr>
            <a:r>
              <a:rPr lang="fr-FR" sz="5400" b="1" dirty="0"/>
              <a:t>PRINCIPES FONDAMENTAUX DE L'ANALYSE DES DONNÉES</a:t>
            </a:r>
            <a:endParaRPr lang="en-US" sz="5400" b="1" dirty="0"/>
          </a:p>
        </p:txBody>
      </p:sp>
      <p:sp>
        <p:nvSpPr>
          <p:cNvPr id="9219" name="Subtitle 9">
            <a:extLst>
              <a:ext uri="{FF2B5EF4-FFF2-40B4-BE49-F238E27FC236}">
                <a16:creationId xmlns:a16="http://schemas.microsoft.com/office/drawing/2014/main" id="{A0B14674-2936-5240-B337-8655FABE342F}"/>
              </a:ext>
            </a:extLst>
          </p:cNvPr>
          <p:cNvSpPr>
            <a:spLocks noGrp="1"/>
          </p:cNvSpPr>
          <p:nvPr>
            <p:ph type="subTitle" idx="1"/>
          </p:nvPr>
        </p:nvSpPr>
        <p:spPr>
          <a:xfrm>
            <a:off x="2679700" y="3956050"/>
            <a:ext cx="6832600" cy="1085850"/>
          </a:xfrm>
        </p:spPr>
        <p:txBody>
          <a:bodyPr/>
          <a:lstStyle/>
          <a:p>
            <a:pPr eaLnBrk="1" hangingPunct="1">
              <a:spcBef>
                <a:spcPct val="0"/>
              </a:spcBef>
              <a:spcAft>
                <a:spcPct val="0"/>
              </a:spcAft>
            </a:pPr>
            <a:r>
              <a:rPr lang="en-US" altLang="en-US" dirty="0"/>
              <a:t>Patrick Boily</a:t>
            </a:r>
            <a:br>
              <a:rPr lang="en-US" altLang="en-US" dirty="0"/>
            </a:br>
            <a:r>
              <a:rPr lang="en-US" altLang="en-US" dirty="0"/>
              <a:t>Data Action Lab | uOttawa | </a:t>
            </a:r>
            <a:r>
              <a:rPr lang="en-US" altLang="en-US" dirty="0" err="1"/>
              <a:t>Idlewyld</a:t>
            </a:r>
            <a:r>
              <a:rPr lang="en-US" altLang="en-US" dirty="0"/>
              <a:t> Analytics</a:t>
            </a:r>
          </a:p>
          <a:p>
            <a:pPr eaLnBrk="1" hangingPunct="1">
              <a:spcBef>
                <a:spcPct val="0"/>
              </a:spcBef>
              <a:spcAft>
                <a:spcPct val="0"/>
              </a:spcAft>
            </a:pPr>
            <a:r>
              <a:rPr lang="en-US" dirty="0">
                <a:hlinkClick r:id="rId2"/>
              </a:rPr>
              <a:t>pboily@uottawa.ca</a:t>
            </a:r>
            <a:r>
              <a:rPr lang="en-US" dirty="0"/>
              <a:t> </a:t>
            </a:r>
          </a:p>
          <a:p>
            <a:pPr eaLnBrk="1" hangingPunct="1">
              <a:spcBef>
                <a:spcPct val="0"/>
              </a:spcBef>
              <a:spcAft>
                <a:spcPct val="0"/>
              </a:spcAft>
            </a:pPr>
            <a:endParaRPr lang="en-US" altLang="en-US" dirty="0"/>
          </a:p>
        </p:txBody>
      </p:sp>
      <p:sp>
        <p:nvSpPr>
          <p:cNvPr id="4" name="Subtitle 9">
            <a:extLst>
              <a:ext uri="{FF2B5EF4-FFF2-40B4-BE49-F238E27FC236}">
                <a16:creationId xmlns:a16="http://schemas.microsoft.com/office/drawing/2014/main" id="{683508DC-7DD4-DB49-BD5A-16F9A5C8C940}"/>
              </a:ext>
            </a:extLst>
          </p:cNvPr>
          <p:cNvSpPr txBox="1">
            <a:spLocks/>
          </p:cNvSpPr>
          <p:nvPr/>
        </p:nvSpPr>
        <p:spPr>
          <a:xfrm>
            <a:off x="5360988" y="6537325"/>
            <a:ext cx="6831012" cy="320675"/>
          </a:xfrm>
          <a:prstGeom prst="rect">
            <a:avLst/>
          </a:prstGeom>
          <a:noFill/>
        </p:spPr>
        <p:txBody>
          <a:bodyPr>
            <a:normAutofit fontScale="92500" lnSpcReduction="10000"/>
          </a:bodyPr>
          <a:lstStyle>
            <a:lvl1pPr marL="0" indent="0" algn="ctr" defTabSz="914400" rtl="0" eaLnBrk="1" latinLnBrk="0" hangingPunct="1">
              <a:lnSpc>
                <a:spcPct val="112000"/>
              </a:lnSpc>
              <a:spcBef>
                <a:spcPts val="0"/>
              </a:spcBef>
              <a:spcAft>
                <a:spcPts val="0"/>
              </a:spcAft>
              <a:buFont typeface="Franklin Gothic Book" panose="020B0503020102020204" pitchFamily="34" charset="0"/>
              <a:buNone/>
              <a:defRPr sz="2300" kern="1200" baseline="0">
                <a:solidFill>
                  <a:schemeClr val="bg2"/>
                </a:solidFill>
                <a:latin typeface="+mn-lt"/>
                <a:ea typeface="+mn-ea"/>
                <a:cs typeface="+mn-cs"/>
              </a:defRPr>
            </a:lvl1pPr>
            <a:lvl2pPr marL="457200" indent="0" algn="ctr" defTabSz="914400" rtl="0" eaLnBrk="1" latinLnBrk="0" hangingPunct="1">
              <a:lnSpc>
                <a:spcPct val="94000"/>
              </a:lnSpc>
              <a:spcBef>
                <a:spcPts val="500"/>
              </a:spcBef>
              <a:spcAft>
                <a:spcPts val="200"/>
              </a:spcAft>
              <a:buFont typeface="Franklin Gothic Book" panose="020B0503020102020204" pitchFamily="34" charset="0"/>
              <a:buNone/>
              <a:defRPr sz="2000" i="1" kern="1200" baseline="0">
                <a:solidFill>
                  <a:schemeClr val="tx2"/>
                </a:solidFill>
                <a:latin typeface="+mn-lt"/>
                <a:ea typeface="+mn-ea"/>
                <a:cs typeface="+mn-cs"/>
              </a:defRPr>
            </a:lvl2pPr>
            <a:lvl3pPr marL="914400" indent="0" algn="ctr" defTabSz="914400" rtl="0" eaLnBrk="1" latinLnBrk="0" hangingPunct="1">
              <a:lnSpc>
                <a:spcPct val="94000"/>
              </a:lnSpc>
              <a:spcBef>
                <a:spcPts val="500"/>
              </a:spcBef>
              <a:spcAft>
                <a:spcPts val="200"/>
              </a:spcAft>
              <a:buFont typeface="Franklin Gothic Book" panose="020B0503020102020204" pitchFamily="34" charset="0"/>
              <a:buNone/>
              <a:defRPr sz="1800" kern="1200" baseline="0">
                <a:solidFill>
                  <a:schemeClr val="tx2"/>
                </a:solidFill>
                <a:latin typeface="+mn-lt"/>
                <a:ea typeface="+mn-ea"/>
                <a:cs typeface="+mn-cs"/>
              </a:defRPr>
            </a:lvl3pPr>
            <a:lvl4pPr marL="13716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4pPr>
            <a:lvl5pPr marL="18288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5pPr>
            <a:lvl6pPr marL="22860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6pPr>
            <a:lvl7pPr marL="27432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7pPr>
            <a:lvl8pPr marL="3200400" indent="0" algn="ctr" defTabSz="914400" rtl="0" eaLnBrk="1" latinLnBrk="0" hangingPunct="1">
              <a:lnSpc>
                <a:spcPct val="94000"/>
              </a:lnSpc>
              <a:spcBef>
                <a:spcPts val="500"/>
              </a:spcBef>
              <a:spcAft>
                <a:spcPts val="200"/>
              </a:spcAft>
              <a:buFont typeface="Franklin Gothic Book" panose="020B0503020102020204" pitchFamily="34" charset="0"/>
              <a:buNone/>
              <a:defRPr sz="1600" i="1" kern="1200" baseline="0">
                <a:solidFill>
                  <a:schemeClr val="tx2"/>
                </a:solidFill>
                <a:latin typeface="+mn-lt"/>
                <a:ea typeface="+mn-ea"/>
                <a:cs typeface="+mn-cs"/>
              </a:defRPr>
            </a:lvl8pPr>
            <a:lvl9pPr marL="3657600" indent="0" algn="ctr" defTabSz="914400" rtl="0" eaLnBrk="1" latinLnBrk="0" hangingPunct="1">
              <a:lnSpc>
                <a:spcPct val="94000"/>
              </a:lnSpc>
              <a:spcBef>
                <a:spcPts val="500"/>
              </a:spcBef>
              <a:spcAft>
                <a:spcPts val="200"/>
              </a:spcAft>
              <a:buFont typeface="Franklin Gothic Book" panose="020B0503020102020204" pitchFamily="34" charset="0"/>
              <a:buNone/>
              <a:defRPr sz="1600" kern="1200" baseline="0">
                <a:solidFill>
                  <a:schemeClr val="tx2"/>
                </a:solidFill>
                <a:latin typeface="+mn-lt"/>
                <a:ea typeface="+mn-ea"/>
                <a:cs typeface="+mn-cs"/>
              </a:defRPr>
            </a:lvl9pPr>
          </a:lstStyle>
          <a:p>
            <a:pPr algn="r" fontAlgn="auto">
              <a:defRPr/>
            </a:pPr>
            <a:r>
              <a:rPr lang="en-US" sz="1600" dirty="0"/>
              <a:t>[</a:t>
            </a:r>
            <a:r>
              <a:rPr lang="en-US" sz="1600" dirty="0" err="1"/>
              <a:t>En</a:t>
            </a:r>
            <a:r>
              <a:rPr lang="en-US" sz="1600" dirty="0"/>
              <a:t> collaboration avec Jen </a:t>
            </a:r>
            <a:r>
              <a:rPr lang="en-US" sz="1600" dirty="0" err="1"/>
              <a:t>Schellinck</a:t>
            </a:r>
            <a:r>
              <a:rPr lang="en-US" sz="1600" dirty="0"/>
              <a:t> | </a:t>
            </a:r>
            <a:r>
              <a:rPr lang="en-US" sz="1600" dirty="0" err="1"/>
              <a:t>Sysabee</a:t>
            </a:r>
            <a:r>
              <a:rPr lang="en-US" sz="1600" dirty="0"/>
              <a:t>]</a:t>
            </a:r>
          </a:p>
        </p:txBody>
      </p:sp>
    </p:spTree>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9600F9BB-3AAE-5B41-9A3E-CA65C5244BFE}"/>
              </a:ext>
            </a:extLst>
          </p:cNvPr>
          <p:cNvSpPr>
            <a:spLocks noGrp="1"/>
          </p:cNvSpPr>
          <p:nvPr>
            <p:ph type="title"/>
          </p:nvPr>
        </p:nvSpPr>
        <p:spPr/>
        <p:txBody>
          <a:bodyPr/>
          <a:lstStyle/>
          <a:p>
            <a:pPr eaLnBrk="1" hangingPunct="1">
              <a:defRPr/>
            </a:pPr>
            <a:r>
              <a:rPr lang="fr-CA" sz="4000" b="1" cap="all" dirty="0">
                <a:solidFill>
                  <a:schemeClr val="tx1"/>
                </a:solidFill>
              </a:rPr>
              <a:t>Tâches de la science des données / l’apprentissage automatique / l’I.A.</a:t>
            </a:r>
            <a:endParaRPr lang="en-US" altLang="en-US" sz="4000" b="1" dirty="0">
              <a:solidFill>
                <a:schemeClr val="tx1"/>
              </a:solidFill>
            </a:endParaRPr>
          </a:p>
        </p:txBody>
      </p:sp>
      <p:sp>
        <p:nvSpPr>
          <p:cNvPr id="3" name="Content Placeholder 2">
            <a:extLst>
              <a:ext uri="{FF2B5EF4-FFF2-40B4-BE49-F238E27FC236}">
                <a16:creationId xmlns:a16="http://schemas.microsoft.com/office/drawing/2014/main" id="{06F72ED7-CAA1-9D43-8B18-970BAC15A97A}"/>
              </a:ext>
            </a:extLst>
          </p:cNvPr>
          <p:cNvSpPr>
            <a:spLocks noGrp="1"/>
          </p:cNvSpPr>
          <p:nvPr>
            <p:ph idx="1"/>
          </p:nvPr>
        </p:nvSpPr>
        <p:spPr>
          <a:xfrm>
            <a:off x="1371600" y="2286000"/>
            <a:ext cx="9998075" cy="4572000"/>
          </a:xfrm>
        </p:spPr>
        <p:txBody>
          <a:bodyPr rtlCol="0">
            <a:normAutofit fontScale="77500" lnSpcReduction="20000"/>
          </a:bodyPr>
          <a:lstStyle/>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3100" b="1" dirty="0">
                <a:solidFill>
                  <a:srgbClr val="3D3D3D"/>
                </a:solidFill>
                <a:latin typeface="Dagny OT" panose="020B0504020201020104" pitchFamily="34" charset="77"/>
                <a:cs typeface="Calibri" panose="020F0502020204030204" pitchFamily="34" charset="0"/>
              </a:rPr>
              <a:t>Classification</a:t>
            </a:r>
            <a:r>
              <a:rPr lang="fr-CA" sz="3100" dirty="0">
                <a:solidFill>
                  <a:srgbClr val="3D3D3D"/>
                </a:solidFill>
                <a:latin typeface="Dagny OT" panose="020B0504020201020104" pitchFamily="34" charset="77"/>
                <a:cs typeface="Calibri Light" panose="020F0302020204030204" pitchFamily="34" charset="0"/>
              </a:rPr>
              <a:t> et </a:t>
            </a:r>
            <a:r>
              <a:rPr lang="fr-CA" sz="3100" b="1" dirty="0">
                <a:solidFill>
                  <a:srgbClr val="3D3D3D"/>
                </a:solidFill>
                <a:latin typeface="Dagny OT" panose="020B0504020201020104" pitchFamily="34" charset="77"/>
                <a:cs typeface="Calibri" panose="020F0502020204030204" pitchFamily="34" charset="0"/>
              </a:rPr>
              <a:t>estimation de la probabilité de la classe : </a:t>
            </a:r>
            <a:r>
              <a:rPr lang="fr-CA" sz="3100" dirty="0">
                <a:solidFill>
                  <a:srgbClr val="3D3D3D"/>
                </a:solidFill>
                <a:latin typeface="Dagny OT" panose="020B0504020201020104" pitchFamily="34" charset="77"/>
                <a:cs typeface="Calibri Light" panose="020F0302020204030204" pitchFamily="34" charset="0"/>
              </a:rPr>
              <a:t>quels clients sont susceptibles d’être des clients réguliers?</a:t>
            </a: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endParaRPr lang="fr-CA" sz="100" b="1" dirty="0">
              <a:solidFill>
                <a:srgbClr val="3D3D3D"/>
              </a:solidFill>
              <a:latin typeface="Dagny OT" panose="020B0504020201020104" pitchFamily="34" charset="77"/>
              <a:cs typeface="Calibri" panose="020F0502020204030204" pitchFamily="34" charset="0"/>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3100" b="1" dirty="0">
                <a:solidFill>
                  <a:srgbClr val="3D3D3D"/>
                </a:solidFill>
                <a:latin typeface="Dagny OT" panose="020B0504020201020104" pitchFamily="34" charset="77"/>
                <a:cs typeface="Calibri" panose="020F0502020204030204" pitchFamily="34" charset="0"/>
              </a:rPr>
              <a:t>Regroupement :</a:t>
            </a:r>
            <a:r>
              <a:rPr lang="fr-CA" sz="3100" dirty="0">
                <a:solidFill>
                  <a:srgbClr val="3D3D3D"/>
                </a:solidFill>
                <a:latin typeface="Dagny OT" panose="020B0504020201020104" pitchFamily="34" charset="77"/>
                <a:cs typeface="Calibri Light" panose="020F0302020204030204" pitchFamily="34" charset="0"/>
              </a:rPr>
              <a:t> les clients forment-ils des groupes naturels?</a:t>
            </a: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endParaRPr lang="fr-CA" sz="100" b="1" dirty="0">
              <a:solidFill>
                <a:srgbClr val="3D3D3D"/>
              </a:solidFill>
              <a:latin typeface="Dagny OT" panose="020B0504020201020104" pitchFamily="34" charset="77"/>
              <a:cs typeface="Calibri" panose="020F0502020204030204" pitchFamily="34" charset="0"/>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3100" b="1" dirty="0">
                <a:solidFill>
                  <a:srgbClr val="3D3D3D"/>
                </a:solidFill>
                <a:latin typeface="Dagny OT" panose="020B0504020201020104" pitchFamily="34" charset="77"/>
                <a:cs typeface="Calibri" panose="020F0502020204030204" pitchFamily="34" charset="0"/>
              </a:rPr>
              <a:t>Règles d’association :</a:t>
            </a:r>
            <a:r>
              <a:rPr lang="fr-CA" sz="3100" dirty="0">
                <a:solidFill>
                  <a:srgbClr val="3D3D3D"/>
                </a:solidFill>
                <a:latin typeface="Dagny OT" panose="020B0504020201020104" pitchFamily="34" charset="77"/>
                <a:cs typeface="Calibri Light" panose="020F0302020204030204" pitchFamily="34" charset="0"/>
              </a:rPr>
              <a:t> quels sont les livres couramment achetés ensemble?</a:t>
            </a: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endParaRPr lang="fr-CA" sz="100" dirty="0">
              <a:solidFill>
                <a:srgbClr val="3D3D3D"/>
              </a:solidFill>
              <a:latin typeface="Dagny OT" panose="020B0504020201020104" pitchFamily="34" charset="77"/>
              <a:cs typeface="Calibri Light" panose="020F0302020204030204" pitchFamily="34" charset="0"/>
            </a:endParaRPr>
          </a:p>
          <a:p>
            <a:pPr marL="0"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3100" dirty="0">
                <a:solidFill>
                  <a:srgbClr val="3D3D3D"/>
                </a:solidFill>
                <a:latin typeface="Dagny OT" panose="020B0504020201020104" pitchFamily="34" charset="77"/>
                <a:cs typeface="Calibri Light" panose="020F0302020204030204" pitchFamily="34" charset="0"/>
              </a:rPr>
              <a:t>Autres : </a:t>
            </a:r>
          </a:p>
          <a:p>
            <a:pPr marL="324000" lvl="1" indent="0" algn="just" defTabSz="457200" eaLnBrk="1" fontAlgn="auto" hangingPunct="1">
              <a:lnSpc>
                <a:spcPct val="120000"/>
              </a:lnSpc>
              <a:spcBef>
                <a:spcPct val="20000"/>
              </a:spcBef>
              <a:spcAft>
                <a:spcPts val="600"/>
              </a:spcAft>
              <a:buClr>
                <a:srgbClr val="4590B8"/>
              </a:buClr>
              <a:buSzPct val="92000"/>
              <a:buFont typeface="Franklin Gothic Book" panose="020B0503020102020204" pitchFamily="34" charset="0"/>
              <a:buNone/>
              <a:defRPr/>
            </a:pPr>
            <a:r>
              <a:rPr lang="fr-CA" sz="2600" b="1" i="0" dirty="0">
                <a:solidFill>
                  <a:srgbClr val="3D3D3D"/>
                </a:solidFill>
                <a:latin typeface="Dagny OT" panose="020B0504020201020104" pitchFamily="34" charset="77"/>
                <a:cs typeface="Calibri" panose="020F0502020204030204" pitchFamily="34" charset="0"/>
              </a:rPr>
              <a:t>Profilage et description du comportement</a:t>
            </a:r>
            <a:r>
              <a:rPr lang="fr-CA" sz="2600" i="0" dirty="0">
                <a:solidFill>
                  <a:srgbClr val="3D3D3D"/>
                </a:solidFill>
                <a:latin typeface="Dagny OT" panose="020B0504020201020104" pitchFamily="34" charset="77"/>
              </a:rPr>
              <a:t>; </a:t>
            </a:r>
            <a:r>
              <a:rPr lang="fr-CA" sz="2600" b="1" i="0" dirty="0">
                <a:solidFill>
                  <a:srgbClr val="3D3D3D"/>
                </a:solidFill>
                <a:latin typeface="Dagny OT" panose="020B0504020201020104" pitchFamily="34" charset="77"/>
                <a:cs typeface="Calibri" panose="020F0502020204030204" pitchFamily="34" charset="0"/>
              </a:rPr>
              <a:t>prédiction des liens</a:t>
            </a:r>
            <a:r>
              <a:rPr lang="fr-CA" sz="2600" i="0" dirty="0">
                <a:solidFill>
                  <a:srgbClr val="3D3D3D"/>
                </a:solidFill>
                <a:latin typeface="Dagny OT" panose="020B0504020201020104" pitchFamily="34" charset="77"/>
                <a:cs typeface="Calibri Light" panose="020F0302020204030204" pitchFamily="34" charset="0"/>
              </a:rPr>
              <a:t>; </a:t>
            </a:r>
            <a:r>
              <a:rPr lang="fr-CA" sz="2600" b="1" i="0" dirty="0">
                <a:solidFill>
                  <a:srgbClr val="3D3D3D"/>
                </a:solidFill>
                <a:latin typeface="Dagny OT" panose="020B0504020201020104" pitchFamily="34" charset="77"/>
                <a:cs typeface="Calibri" panose="020F0502020204030204" pitchFamily="34" charset="0"/>
              </a:rPr>
              <a:t>estimation de la valeur </a:t>
            </a:r>
            <a:r>
              <a:rPr lang="fr-CA" sz="2600" i="0" dirty="0">
                <a:solidFill>
                  <a:srgbClr val="3D3D3D"/>
                </a:solidFill>
                <a:latin typeface="Dagny OT" panose="020B0504020201020104" pitchFamily="34" charset="77"/>
                <a:cs typeface="Calibri Light" panose="020F0302020204030204" pitchFamily="34" charset="0"/>
              </a:rPr>
              <a:t>(combien un client est-il susceptible de dépenser dans un restaurant); </a:t>
            </a:r>
            <a:r>
              <a:rPr lang="fr-CA" sz="2600" b="1" i="0" dirty="0">
                <a:solidFill>
                  <a:srgbClr val="3D3D3D"/>
                </a:solidFill>
                <a:latin typeface="Dagny OT" panose="020B0504020201020104" pitchFamily="34" charset="77"/>
                <a:cs typeface="Calibri" panose="020F0502020204030204" pitchFamily="34" charset="0"/>
              </a:rPr>
              <a:t>appariement des similitudes</a:t>
            </a:r>
            <a:r>
              <a:rPr lang="fr-CA" sz="2600" i="0" dirty="0">
                <a:solidFill>
                  <a:srgbClr val="3D3D3D"/>
                </a:solidFill>
                <a:latin typeface="Dagny OT" panose="020B0504020201020104" pitchFamily="34" charset="77"/>
                <a:cs typeface="Calibri Light" panose="020F0302020204030204" pitchFamily="34" charset="0"/>
              </a:rPr>
              <a:t> (quels clients potentiels sont semblables aux meilleurs clients d’une entreprise?); </a:t>
            </a:r>
            <a:r>
              <a:rPr lang="fr-CA" sz="2600" b="1" i="0" dirty="0">
                <a:solidFill>
                  <a:srgbClr val="3D3D3D"/>
                </a:solidFill>
                <a:latin typeface="Dagny OT" panose="020B0504020201020104" pitchFamily="34" charset="77"/>
                <a:cs typeface="Calibri" panose="020F0502020204030204" pitchFamily="34" charset="0"/>
              </a:rPr>
              <a:t>réduction des données</a:t>
            </a:r>
            <a:r>
              <a:rPr lang="fr-CA" sz="2600" i="0" dirty="0">
                <a:solidFill>
                  <a:srgbClr val="3D3D3D"/>
                </a:solidFill>
                <a:latin typeface="Dagny OT" panose="020B0504020201020104" pitchFamily="34" charset="77"/>
                <a:cs typeface="Calibri Light" panose="020F0302020204030204" pitchFamily="34" charset="0"/>
              </a:rPr>
              <a:t>; </a:t>
            </a:r>
            <a:r>
              <a:rPr lang="fr-CA" sz="2600" b="1" i="0" dirty="0">
                <a:solidFill>
                  <a:srgbClr val="3D3D3D"/>
                </a:solidFill>
                <a:latin typeface="Dagny OT" panose="020B0504020201020104" pitchFamily="34" charset="77"/>
                <a:cs typeface="Calibri" panose="020F0502020204030204" pitchFamily="34" charset="0"/>
              </a:rPr>
              <a:t>modélisation de l’influence et modélisation causale</a:t>
            </a:r>
            <a:r>
              <a:rPr lang="fr-CA" sz="2600" i="0" dirty="0">
                <a:solidFill>
                  <a:srgbClr val="3D3D3D"/>
                </a:solidFill>
                <a:latin typeface="Dagny OT" panose="020B0504020201020104" pitchFamily="34" charset="77"/>
                <a:cs typeface="Calibri Light" panose="020F0302020204030204" pitchFamily="34" charset="0"/>
              </a:rPr>
              <a:t>, etc.	</a:t>
            </a:r>
          </a:p>
        </p:txBody>
      </p:sp>
    </p:spTree>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normAutofit fontScale="90000"/>
          </a:bodyPr>
          <a:lstStyle/>
          <a:p>
            <a:pPr eaLnBrk="1" fontAlgn="auto" hangingPunct="1">
              <a:spcAft>
                <a:spcPts val="0"/>
              </a:spcAft>
              <a:defRPr/>
            </a:pPr>
            <a:r>
              <a:rPr lang="fr-CA" dirty="0"/>
              <a:t>QUELQUES DÉFINITIONS PRATIQUES</a:t>
            </a:r>
            <a:endParaRPr lang="en-US" dirty="0"/>
          </a:p>
        </p:txBody>
      </p:sp>
      <p:sp>
        <p:nvSpPr>
          <p:cNvPr id="36867" name="Text Placeholder 2">
            <a:extLst>
              <a:ext uri="{FF2B5EF4-FFF2-40B4-BE49-F238E27FC236}">
                <a16:creationId xmlns:a16="http://schemas.microsoft.com/office/drawing/2014/main" id="{407BE79A-FB19-6845-8490-9677CFEBF18D}"/>
              </a:ext>
            </a:extLst>
          </p:cNvPr>
          <p:cNvSpPr>
            <a:spLocks noGrp="1"/>
          </p:cNvSpPr>
          <p:nvPr>
            <p:ph type="body" idx="1"/>
          </p:nvPr>
        </p:nvSpPr>
        <p:spPr>
          <a:xfrm>
            <a:off x="765175" y="4233863"/>
            <a:ext cx="9612313" cy="1143000"/>
          </a:xfrm>
        </p:spPr>
        <p:txBody>
          <a:bodyPr/>
          <a:lstStyle/>
          <a:p>
            <a:pPr eaLnBrk="1" hangingPunct="1">
              <a:spcBef>
                <a:spcPct val="0"/>
              </a:spcBef>
              <a:spcAft>
                <a:spcPct val="0"/>
              </a:spcAft>
            </a:pPr>
            <a:r>
              <a:rPr lang="fr-FR" altLang="en-US" b="1"/>
              <a:t>PRINCIPES FONDAMENTAUX DE L'ANALYSE DES DONNÉES</a:t>
            </a:r>
            <a:endParaRPr lang="en-US" altLang="en-US"/>
          </a:p>
        </p:txBody>
      </p:sp>
      <p:sp>
        <p:nvSpPr>
          <p:cNvPr id="36868" name="Rectangle 3">
            <a:extLst>
              <a:ext uri="{FF2B5EF4-FFF2-40B4-BE49-F238E27FC236}">
                <a16:creationId xmlns:a16="http://schemas.microsoft.com/office/drawing/2014/main" id="{F3E8AA05-5E05-1640-90F5-B750C6F91D48}"/>
              </a:ext>
            </a:extLst>
          </p:cNvPr>
          <p:cNvSpPr>
            <a:spLocks noChangeArrowheads="1"/>
          </p:cNvSpPr>
          <p:nvPr/>
        </p:nvSpPr>
        <p:spPr bwMode="auto">
          <a:xfrm>
            <a:off x="0" y="5738813"/>
            <a:ext cx="5390707"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CA" altLang="en-US" dirty="0">
                <a:solidFill>
                  <a:srgbClr val="FFFFFF"/>
                </a:solidFill>
                <a:latin typeface="Dagny OT" panose="020B0504020201020104" pitchFamily="34" charset="77"/>
              </a:rPr>
              <a:t>«Que révèle un nom? Ce que nous appelons une rose</a:t>
            </a:r>
            <a:br>
              <a:rPr lang="fr-CA" altLang="en-US" dirty="0">
                <a:solidFill>
                  <a:srgbClr val="FFFFFF"/>
                </a:solidFill>
                <a:latin typeface="Dagny OT" panose="020B0504020201020104" pitchFamily="34" charset="77"/>
              </a:rPr>
            </a:br>
            <a:r>
              <a:rPr lang="fr-CA" altLang="en-US" dirty="0">
                <a:solidFill>
                  <a:srgbClr val="FFFFFF"/>
                </a:solidFill>
                <a:latin typeface="Dagny OT" panose="020B0504020201020104" pitchFamily="34" charset="77"/>
              </a:rPr>
              <a:t>Par n’importe quel autre nom sentirait aussi bon.</a:t>
            </a:r>
            <a:r>
              <a:rPr lang="fr-FR" altLang="en-US" dirty="0">
                <a:solidFill>
                  <a:schemeClr val="tx2"/>
                </a:solidFill>
                <a:latin typeface="Dagny OT" panose="020B0504020201020104" pitchFamily="34" charset="77"/>
              </a:rPr>
              <a:t> </a:t>
            </a:r>
            <a:r>
              <a:rPr lang="fr-CA" altLang="en-US" sz="1400" dirty="0">
                <a:solidFill>
                  <a:srgbClr val="FFFFFF"/>
                </a:solidFill>
                <a:latin typeface="Dagny OT" panose="020B0504020201020104" pitchFamily="34" charset="77"/>
              </a:rPr>
              <a:t>»</a:t>
            </a:r>
            <a:r>
              <a:rPr lang="fr-FR" altLang="en-US" sz="1400" dirty="0">
                <a:solidFill>
                  <a:schemeClr val="tx2"/>
                </a:solidFill>
                <a:latin typeface="Dagny OT" panose="020B0504020201020104" pitchFamily="34" charset="77"/>
              </a:rPr>
              <a:t> </a:t>
            </a:r>
            <a:endParaRPr lang="en-US" altLang="en-US" sz="1400" dirty="0">
              <a:solidFill>
                <a:schemeClr val="tx2"/>
              </a:solidFill>
              <a:latin typeface="Dagny OT" panose="020B0504020201020104" pitchFamily="34" charset="77"/>
            </a:endParaRPr>
          </a:p>
          <a:p>
            <a:pPr algn="ctr" eaLnBrk="1" hangingPunct="1"/>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a:p>
            <a:pPr algn="r" eaLnBrk="1" hangingPunct="1"/>
            <a:r>
              <a:rPr lang="en-US" altLang="en-US" sz="1400" dirty="0">
                <a:solidFill>
                  <a:schemeClr val="tx2"/>
                </a:solidFill>
                <a:latin typeface="Dagny OT" panose="020B0504020201020104" pitchFamily="34" charset="77"/>
              </a:rPr>
              <a:t>W. Shakespeare, </a:t>
            </a:r>
            <a:r>
              <a:rPr lang="fr-CA" altLang="en-US" sz="1400" dirty="0">
                <a:solidFill>
                  <a:srgbClr val="FFFFFF"/>
                </a:solidFill>
                <a:latin typeface="Dagny OT" panose="020B0504020201020104" pitchFamily="34" charset="77"/>
              </a:rPr>
              <a:t>Roméo et Juliette, acte II, scène 2</a:t>
            </a:r>
          </a:p>
        </p:txBody>
      </p:sp>
    </p:spTree>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3938DFCC-C5DF-D644-8D27-3F0728A2F9DD}"/>
              </a:ext>
            </a:extLst>
          </p:cNvPr>
          <p:cNvSpPr>
            <a:spLocks noGrp="1"/>
          </p:cNvSpPr>
          <p:nvPr>
            <p:ph type="title"/>
          </p:nvPr>
        </p:nvSpPr>
        <p:spPr/>
        <p:txBody>
          <a:bodyPr/>
          <a:lstStyle/>
          <a:p>
            <a:pPr eaLnBrk="1" hangingPunct="1"/>
            <a:r>
              <a:rPr lang="fr-CA" altLang="en-US" b="1"/>
              <a:t>QU’EST-CE QUE L’ANALYSE DES DONNÉES?</a:t>
            </a:r>
            <a:endParaRPr lang="en-US" altLang="en-US" b="1"/>
          </a:p>
        </p:txBody>
      </p:sp>
      <p:sp>
        <p:nvSpPr>
          <p:cNvPr id="3" name="Content Placeholder 2">
            <a:extLst>
              <a:ext uri="{FF2B5EF4-FFF2-40B4-BE49-F238E27FC236}">
                <a16:creationId xmlns:a16="http://schemas.microsoft.com/office/drawing/2014/main" id="{2C191AC6-8263-6445-9B11-3FA06AB21EA0}"/>
              </a:ext>
            </a:extLst>
          </p:cNvPr>
          <p:cNvSpPr>
            <a:spLocks noGrp="1"/>
          </p:cNvSpPr>
          <p:nvPr>
            <p:ph idx="1"/>
          </p:nvPr>
        </p:nvSpPr>
        <p:spPr>
          <a:xfrm>
            <a:off x="1371600" y="2286000"/>
            <a:ext cx="9601200" cy="4371975"/>
          </a:xfrm>
        </p:spPr>
        <p:txBody>
          <a:bodyPr rtlCol="0">
            <a:normAutofit lnSpcReduction="10000"/>
          </a:bodyPr>
          <a:lstStyle/>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Trouver </a:t>
            </a:r>
            <a:r>
              <a:rPr lang="fr-CA" sz="2400" b="1" dirty="0">
                <a:solidFill>
                  <a:srgbClr val="3D3D3D"/>
                </a:solidFill>
                <a:latin typeface="Dagny OT" panose="020B0504020201020104" pitchFamily="34" charset="77"/>
              </a:rPr>
              <a:t>des tendances</a:t>
            </a:r>
            <a:r>
              <a:rPr lang="fr-CA" sz="2400" dirty="0">
                <a:solidFill>
                  <a:srgbClr val="3D3D3D"/>
                </a:solidFill>
                <a:latin typeface="Dagny OT" panose="020B0504020201020104" pitchFamily="34" charset="77"/>
              </a:rPr>
              <a:t> dans les données</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C00000"/>
                </a:solidFill>
                <a:latin typeface="Dagny OT" panose="020B0504020201020104" pitchFamily="34" charset="77"/>
              </a:rPr>
              <a:t>Utiliser les données pour faire quelque chose (répondre à une question, aider à la prise de décision, prédire l’avenir, tirer une conclusion)</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Créer des modèles à partir de vos données</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Décrire ou expliquer votre situation (votre </a:t>
            </a:r>
            <a:r>
              <a:rPr lang="fr-CA" sz="2400" b="1" dirty="0">
                <a:solidFill>
                  <a:srgbClr val="3D3D3D"/>
                </a:solidFill>
                <a:latin typeface="Dagny OT" panose="020B0504020201020104" pitchFamily="34" charset="77"/>
              </a:rPr>
              <a:t>système</a:t>
            </a:r>
            <a:r>
              <a:rPr lang="fr-CA" sz="2400" dirty="0">
                <a:solidFill>
                  <a:srgbClr val="3D3D3D"/>
                </a:solidFill>
                <a:latin typeface="Dagny OT" panose="020B0504020201020104" pitchFamily="34" charset="77"/>
              </a:rPr>
              <a:t>)</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(Tester des hypothèses [scientifiques]?)</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(Effectuer des calculs à partir des données?)</a:t>
            </a:r>
          </a:p>
        </p:txBody>
      </p:sp>
    </p:spTree>
  </p:cSld>
  <p:clrMapOvr>
    <a:masterClrMapping/>
  </p:clrMapOvr>
  <p:transition spd="med">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2DF4B550-E429-B744-B984-F7E6F3ED456D}"/>
              </a:ext>
            </a:extLst>
          </p:cNvPr>
          <p:cNvSpPr>
            <a:spLocks noGrp="1"/>
          </p:cNvSpPr>
          <p:nvPr>
            <p:ph type="title"/>
          </p:nvPr>
        </p:nvSpPr>
        <p:spPr/>
        <p:txBody>
          <a:bodyPr/>
          <a:lstStyle/>
          <a:p>
            <a:pPr eaLnBrk="1" hangingPunct="1"/>
            <a:r>
              <a:rPr lang="fr-FR" altLang="en-US" b="1"/>
              <a:t>QU’EST-CE QUE LA SCIENCE DES DONNÉES?</a:t>
            </a:r>
            <a:endParaRPr lang="en-US" altLang="en-US" sz="2400" b="1"/>
          </a:p>
        </p:txBody>
      </p:sp>
      <p:sp>
        <p:nvSpPr>
          <p:cNvPr id="3" name="Content Placeholder 2">
            <a:extLst>
              <a:ext uri="{FF2B5EF4-FFF2-40B4-BE49-F238E27FC236}">
                <a16:creationId xmlns:a16="http://schemas.microsoft.com/office/drawing/2014/main" id="{F661CDB0-0134-E04C-A60D-3FC28492A3F9}"/>
              </a:ext>
            </a:extLst>
          </p:cNvPr>
          <p:cNvSpPr>
            <a:spLocks noGrp="1"/>
          </p:cNvSpPr>
          <p:nvPr>
            <p:ph idx="1"/>
          </p:nvPr>
        </p:nvSpPr>
        <p:spPr>
          <a:xfrm>
            <a:off x="1371600" y="2286000"/>
            <a:ext cx="9675628" cy="4051300"/>
          </a:xfrm>
        </p:spPr>
        <p:txBody>
          <a:bodyPr rtlCol="0">
            <a:normAutofit fontScale="92500"/>
          </a:bodyPr>
          <a:lstStyle/>
          <a:p>
            <a:pPr marL="0" indent="0" algn="ctr">
              <a:lnSpc>
                <a:spcPct val="100000"/>
              </a:lnSpc>
              <a:buFont typeface="Franklin Gothic Book" panose="020B0503020102020204" pitchFamily="34" charset="0"/>
              <a:buNone/>
              <a:defRPr/>
            </a:pPr>
            <a:r>
              <a:rPr lang="fr-CA" sz="2400" dirty="0">
                <a:latin typeface="Dagny OT" panose="020B0504020201020104" pitchFamily="34" charset="0"/>
                <a:ea typeface="Helvetica Light" charset="0"/>
                <a:cs typeface="Helvetica Light" charset="0"/>
              </a:rPr>
              <a:t>La science des données est l’ensemble des processus par lesquels nous extrayons </a:t>
            </a:r>
            <a:r>
              <a:rPr lang="fr-CA" sz="2400" b="1" dirty="0">
                <a:latin typeface="Dagny OT" panose="020B0504020201020104" pitchFamily="34" charset="0"/>
                <a:ea typeface="Helvetica Light" charset="0"/>
                <a:cs typeface="Helvetica Light" charset="0"/>
              </a:rPr>
              <a:t>des informations utiles</a:t>
            </a:r>
            <a:r>
              <a:rPr lang="fr-CA" sz="2400" dirty="0">
                <a:latin typeface="Dagny OT" panose="020B0504020201020104" pitchFamily="34" charset="0"/>
                <a:ea typeface="Helvetica Light" charset="0"/>
                <a:cs typeface="Helvetica Light" charset="0"/>
              </a:rPr>
              <a:t> et exploitables des données.</a:t>
            </a:r>
          </a:p>
          <a:p>
            <a:pPr marL="0" indent="0" algn="r" eaLnBrk="1" fontAlgn="auto" hangingPunct="1">
              <a:lnSpc>
                <a:spcPct val="100000"/>
              </a:lnSpc>
              <a:buFont typeface="Franklin Gothic Book" panose="020B0503020102020204" pitchFamily="34" charset="0"/>
              <a:buNone/>
              <a:defRPr/>
            </a:pPr>
            <a:r>
              <a:rPr lang="en-US" sz="1800" dirty="0">
                <a:latin typeface="Dagny OT" panose="020B0504020201020104" pitchFamily="34" charset="0"/>
                <a:ea typeface="Helvetica Light" charset="0"/>
                <a:cs typeface="Helvetica Light" charset="0"/>
              </a:rPr>
              <a:t>T. </a:t>
            </a:r>
            <a:r>
              <a:rPr lang="en-US" sz="1800" dirty="0" err="1">
                <a:latin typeface="Dagny OT" panose="020B0504020201020104" pitchFamily="34" charset="0"/>
                <a:ea typeface="Helvetica Light" charset="0"/>
                <a:cs typeface="Helvetica Light" charset="0"/>
              </a:rPr>
              <a:t>Kwartler</a:t>
            </a:r>
            <a:r>
              <a:rPr lang="en-US" sz="1800" dirty="0">
                <a:latin typeface="Dagny OT" panose="020B0504020201020104" pitchFamily="34" charset="0"/>
                <a:ea typeface="Helvetica Light" charset="0"/>
                <a:cs typeface="Helvetica Light" charset="0"/>
              </a:rPr>
              <a:t> (</a:t>
            </a:r>
            <a:r>
              <a:rPr lang="fr-CA" sz="1800" dirty="0">
                <a:latin typeface="Dagny OT" panose="020B0504020201020104" pitchFamily="34" charset="0"/>
                <a:ea typeface="Helvetica Light" charset="0"/>
                <a:cs typeface="Helvetica Light" charset="0"/>
              </a:rPr>
              <a:t>paraphrasé</a:t>
            </a:r>
            <a:r>
              <a:rPr lang="en-US" sz="1800" dirty="0">
                <a:latin typeface="Dagny OT" panose="020B0504020201020104" pitchFamily="34" charset="0"/>
                <a:ea typeface="Helvetica Light" charset="0"/>
                <a:cs typeface="Helvetica Light" charset="0"/>
              </a:rPr>
              <a:t>)</a:t>
            </a:r>
          </a:p>
          <a:p>
            <a:pPr marL="0" indent="0" algn="ctr" eaLnBrk="1" fontAlgn="auto" hangingPunct="1">
              <a:lnSpc>
                <a:spcPct val="100000"/>
              </a:lnSpc>
              <a:buFont typeface="Franklin Gothic Book" panose="020B0503020102020204" pitchFamily="34" charset="0"/>
              <a:buNone/>
              <a:defRPr/>
            </a:pPr>
            <a:endParaRPr lang="en-US" dirty="0">
              <a:latin typeface="Dagny OT" panose="020B0504020201020104" pitchFamily="34" charset="0"/>
              <a:ea typeface="Helvetica Light" charset="0"/>
              <a:cs typeface="Helvetica Light" charset="0"/>
            </a:endParaRPr>
          </a:p>
          <a:p>
            <a:pPr marL="0" indent="0" algn="ctr">
              <a:lnSpc>
                <a:spcPct val="100000"/>
              </a:lnSpc>
              <a:buFont typeface="Franklin Gothic Book" panose="020B0503020102020204" pitchFamily="34" charset="0"/>
              <a:buNone/>
              <a:defRPr/>
            </a:pPr>
            <a:r>
              <a:rPr lang="fr-CA" sz="2400" dirty="0">
                <a:latin typeface="Dagny OT" panose="020B0504020201020104" pitchFamily="34" charset="0"/>
                <a:ea typeface="Helvetica Light" charset="0"/>
                <a:cs typeface="Helvetica Light" charset="0"/>
              </a:rPr>
              <a:t>La science des données est l’</a:t>
            </a:r>
            <a:r>
              <a:rPr lang="fr-CA" sz="2400" b="1" dirty="0">
                <a:latin typeface="Dagny OT" panose="020B0504020201020104" pitchFamily="34" charset="0"/>
                <a:ea typeface="Helvetica Light" charset="0"/>
                <a:cs typeface="Helvetica Light" charset="0"/>
              </a:rPr>
              <a:t>intersection pratique</a:t>
            </a:r>
            <a:r>
              <a:rPr lang="fr-CA" sz="2400" dirty="0">
                <a:latin typeface="Dagny OT" panose="020B0504020201020104" pitchFamily="34" charset="0"/>
                <a:ea typeface="Helvetica Light" charset="0"/>
                <a:cs typeface="Helvetica Light" charset="0"/>
              </a:rPr>
              <a:t> de la statistique, de l’ingénierie, de l’informatique, de l’expertise du domaine et du « piratage ». Elle s’articule autour de deux axes principaux : l’</a:t>
            </a:r>
            <a:r>
              <a:rPr lang="fr-CA" sz="2400" b="1" dirty="0">
                <a:latin typeface="Dagny OT" panose="020B0504020201020104" pitchFamily="34" charset="0"/>
                <a:ea typeface="Helvetica Light" charset="0"/>
                <a:cs typeface="Helvetica Light" charset="0"/>
              </a:rPr>
              <a:t>analyse</a:t>
            </a:r>
            <a:r>
              <a:rPr lang="fr-CA" sz="2400" dirty="0">
                <a:latin typeface="Dagny OT" panose="020B0504020201020104" pitchFamily="34" charset="0"/>
                <a:ea typeface="Helvetica Light" charset="0"/>
                <a:cs typeface="Helvetica Light" charset="0"/>
              </a:rPr>
              <a:t> (compter les choses) et l’</a:t>
            </a:r>
            <a:r>
              <a:rPr lang="fr-CA" sz="2400" b="1" dirty="0">
                <a:latin typeface="Dagny OT" panose="020B0504020201020104" pitchFamily="34" charset="0"/>
                <a:ea typeface="Helvetica Light" charset="0"/>
                <a:cs typeface="Helvetica Light" charset="0"/>
              </a:rPr>
              <a:t>invention de nouvelles techniques</a:t>
            </a:r>
            <a:r>
              <a:rPr lang="fr-CA" sz="2400" dirty="0">
                <a:latin typeface="Dagny OT" panose="020B0504020201020104" pitchFamily="34" charset="0"/>
                <a:ea typeface="Helvetica Light" charset="0"/>
                <a:cs typeface="Helvetica Light" charset="0"/>
              </a:rPr>
              <a:t> pour tirer des enseignements des données.</a:t>
            </a:r>
          </a:p>
          <a:p>
            <a:pPr marL="0" indent="0" algn="r" eaLnBrk="1" fontAlgn="auto" hangingPunct="1">
              <a:lnSpc>
                <a:spcPct val="100000"/>
              </a:lnSpc>
              <a:buFont typeface="Franklin Gothic Book" panose="020B0503020102020204" pitchFamily="34" charset="0"/>
              <a:buNone/>
              <a:defRPr/>
            </a:pPr>
            <a:r>
              <a:rPr lang="en-US" sz="1800" dirty="0">
                <a:latin typeface="Dagny OT" panose="020B0504020201020104" pitchFamily="34" charset="0"/>
                <a:ea typeface="Helvetica Light" charset="0"/>
                <a:cs typeface="Helvetica Light" charset="0"/>
              </a:rPr>
              <a:t>H. Mason (</a:t>
            </a:r>
            <a:r>
              <a:rPr lang="fr-CA" sz="1800" dirty="0">
                <a:latin typeface="Dagny OT" panose="020B0504020201020104" pitchFamily="34" charset="0"/>
                <a:ea typeface="Helvetica Light" charset="0"/>
                <a:cs typeface="Helvetica Light" charset="0"/>
              </a:rPr>
              <a:t>paraphrasé</a:t>
            </a:r>
            <a:r>
              <a:rPr lang="en-US" sz="1800" dirty="0">
                <a:latin typeface="Dagny OT" panose="020B0504020201020104" pitchFamily="34" charset="0"/>
                <a:ea typeface="Helvetica Light" charset="0"/>
                <a:cs typeface="Helvetica Light" charset="0"/>
              </a:rPr>
              <a:t>)</a:t>
            </a:r>
          </a:p>
        </p:txBody>
      </p:sp>
    </p:spTree>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fr-CA" dirty="0"/>
              <a:t>FLUX DE TRAVAIL et SOURCES</a:t>
            </a:r>
            <a:endParaRPr lang="en-US" dirty="0"/>
          </a:p>
        </p:txBody>
      </p:sp>
      <p:sp>
        <p:nvSpPr>
          <p:cNvPr id="41987" name="Text Placeholder 2">
            <a:extLst>
              <a:ext uri="{FF2B5EF4-FFF2-40B4-BE49-F238E27FC236}">
                <a16:creationId xmlns:a16="http://schemas.microsoft.com/office/drawing/2014/main" id="{9CFFB8C9-2D8D-D942-BC76-33C6F17DC32D}"/>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solidFill>
                  <a:srgbClr val="EBE7DD"/>
                </a:solidFill>
              </a:rPr>
              <a:t>PRINCIPES FONDAMENTAUX DE L'ANALYSE DES DONNÉES</a:t>
            </a:r>
            <a:endParaRPr lang="en-US" altLang="en-US">
              <a:solidFill>
                <a:srgbClr val="EBE7DD"/>
              </a:solidFill>
            </a:endParaRPr>
          </a:p>
        </p:txBody>
      </p:sp>
      <p:sp>
        <p:nvSpPr>
          <p:cNvPr id="41988" name="Rectangle 3">
            <a:extLst>
              <a:ext uri="{FF2B5EF4-FFF2-40B4-BE49-F238E27FC236}">
                <a16:creationId xmlns:a16="http://schemas.microsoft.com/office/drawing/2014/main" id="{1E6D08CE-253C-4E49-B097-4D9EFBF102F0}"/>
              </a:ext>
            </a:extLst>
          </p:cNvPr>
          <p:cNvSpPr>
            <a:spLocks noChangeArrowheads="1"/>
          </p:cNvSpPr>
          <p:nvPr/>
        </p:nvSpPr>
        <p:spPr bwMode="auto">
          <a:xfrm>
            <a:off x="0" y="5780782"/>
            <a:ext cx="3157538"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CA" altLang="en-US" dirty="0">
                <a:solidFill>
                  <a:srgbClr val="FFFFFF"/>
                </a:solidFill>
                <a:latin typeface="Dagny OT" panose="020B0504020201020104" pitchFamily="34" charset="77"/>
              </a:rPr>
              <a:t>« </a:t>
            </a:r>
            <a:r>
              <a:rPr lang="fr-FR" altLang="en-US" dirty="0">
                <a:solidFill>
                  <a:schemeClr val="tx2"/>
                </a:solidFill>
                <a:latin typeface="Dagny OT" panose="020B0504020201020104" pitchFamily="34" charset="77"/>
              </a:rPr>
              <a:t>Tous les modèles sont faux. Certains modèles sont utiles. </a:t>
            </a:r>
            <a:r>
              <a:rPr lang="fr-CA" altLang="en-US" sz="1400" dirty="0">
                <a:solidFill>
                  <a:srgbClr val="FFFFFF"/>
                </a:solidFill>
                <a:latin typeface="Dagny OT" panose="020B0504020201020104" pitchFamily="34" charset="77"/>
              </a:rPr>
              <a:t>»</a:t>
            </a:r>
          </a:p>
          <a:p>
            <a:pPr algn="ctr" eaLnBrk="1" hangingPunct="1"/>
            <a:r>
              <a:rPr lang="fr-FR" altLang="en-US" sz="1400" dirty="0">
                <a:solidFill>
                  <a:schemeClr val="tx2"/>
                </a:solidFill>
                <a:latin typeface="Dagny OT" panose="020B0504020201020104" pitchFamily="34" charset="77"/>
              </a:rPr>
              <a:t> </a:t>
            </a:r>
            <a:endParaRPr lang="en-US" altLang="en-US" sz="1400" dirty="0">
              <a:solidFill>
                <a:schemeClr val="tx2"/>
              </a:solidFill>
              <a:latin typeface="Dagny OT" panose="020B0504020201020104" pitchFamily="34" charset="77"/>
            </a:endParaRPr>
          </a:p>
          <a:p>
            <a:pPr algn="ctr" eaLnBrk="1" hangingPunct="1"/>
            <a:r>
              <a:rPr lang="en-US" altLang="en-US" sz="1400" dirty="0">
                <a:solidFill>
                  <a:schemeClr val="tx2"/>
                </a:solidFill>
                <a:latin typeface="Dagny OT" panose="020B0504020201020104" pitchFamily="34" charset="77"/>
              </a:rPr>
              <a:t>George Box</a:t>
            </a:r>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3">
            <a:extLst>
              <a:ext uri="{FF2B5EF4-FFF2-40B4-BE49-F238E27FC236}">
                <a16:creationId xmlns:a16="http://schemas.microsoft.com/office/drawing/2014/main" id="{B3109AD1-0489-CC46-8E32-DB1AD2DE5795}"/>
              </a:ext>
            </a:extLst>
          </p:cNvPr>
          <p:cNvSpPr>
            <a:spLocks noChangeArrowheads="1"/>
          </p:cNvSpPr>
          <p:nvPr/>
        </p:nvSpPr>
        <p:spPr bwMode="auto">
          <a:xfrm>
            <a:off x="6300644" y="0"/>
            <a:ext cx="589135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dirty="0">
                <a:latin typeface="Dagny OT" panose="020B0504020201020104" pitchFamily="34" charset="77"/>
              </a:rPr>
              <a:t>[</a:t>
            </a:r>
            <a:r>
              <a:rPr lang="en-US" altLang="en-US" dirty="0" err="1">
                <a:latin typeface="Dagny OT" panose="020B0504020201020104" pitchFamily="34" charset="77"/>
              </a:rPr>
              <a:t>Statistique</a:t>
            </a:r>
            <a:r>
              <a:rPr lang="en-US" altLang="en-US" dirty="0">
                <a:latin typeface="Dagny OT" panose="020B0504020201020104" pitchFamily="34" charset="77"/>
              </a:rPr>
              <a:t> Canada, </a:t>
            </a:r>
            <a:r>
              <a:rPr lang="fr-FR" altLang="en-US" i="1" dirty="0">
                <a:latin typeface="Dagny OT" panose="020B0504020201020104" pitchFamily="34" charset="77"/>
              </a:rPr>
              <a:t>Étapes du cheminement des données</a:t>
            </a:r>
            <a:r>
              <a:rPr lang="en-US" altLang="en-US" dirty="0">
                <a:latin typeface="Dagny OT" panose="020B0504020201020104" pitchFamily="34" charset="77"/>
              </a:rPr>
              <a:t>]</a:t>
            </a:r>
          </a:p>
        </p:txBody>
      </p:sp>
      <p:pic>
        <p:nvPicPr>
          <p:cNvPr id="43011" name="Picture 1">
            <a:extLst>
              <a:ext uri="{FF2B5EF4-FFF2-40B4-BE49-F238E27FC236}">
                <a16:creationId xmlns:a16="http://schemas.microsoft.com/office/drawing/2014/main" id="{5B3F7C26-A539-F14D-AF2F-069373E4EAE7}"/>
              </a:ext>
            </a:extLst>
          </p:cNvPr>
          <p:cNvPicPr>
            <a:picLocks noChangeAspect="1"/>
          </p:cNvPicPr>
          <p:nvPr/>
        </p:nvPicPr>
        <p:blipFill>
          <a:blip r:embed="rId2"/>
          <a:srcRect/>
          <a:stretch/>
        </p:blipFill>
        <p:spPr bwMode="auto">
          <a:xfrm>
            <a:off x="1299924" y="1403350"/>
            <a:ext cx="10582751"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88C3CD03-B673-E34C-A637-86CA63703CB8}"/>
              </a:ext>
            </a:extLst>
          </p:cNvPr>
          <p:cNvSpPr>
            <a:spLocks noGrp="1"/>
          </p:cNvSpPr>
          <p:nvPr>
            <p:ph type="title"/>
          </p:nvPr>
        </p:nvSpPr>
        <p:spPr/>
        <p:txBody>
          <a:bodyPr/>
          <a:lstStyle/>
          <a:p>
            <a:pPr eaLnBrk="1" hangingPunct="1">
              <a:defRPr/>
            </a:pPr>
            <a:r>
              <a:rPr lang="fr-CA" sz="3200" b="1" cap="all" dirty="0">
                <a:solidFill>
                  <a:schemeClr val="tx1"/>
                </a:solidFill>
              </a:rPr>
              <a:t>Le « flux de travail » de la science des données</a:t>
            </a:r>
            <a:endParaRPr lang="en-US" altLang="en-US" sz="1600" b="1" dirty="0"/>
          </a:p>
        </p:txBody>
      </p:sp>
      <p:grpSp>
        <p:nvGrpSpPr>
          <p:cNvPr id="44035" name="Group 25">
            <a:extLst>
              <a:ext uri="{FF2B5EF4-FFF2-40B4-BE49-F238E27FC236}">
                <a16:creationId xmlns:a16="http://schemas.microsoft.com/office/drawing/2014/main" id="{45DF595E-F783-1A40-B297-5035EB44E0B8}"/>
              </a:ext>
            </a:extLst>
          </p:cNvPr>
          <p:cNvGrpSpPr>
            <a:grpSpLocks/>
          </p:cNvGrpSpPr>
          <p:nvPr/>
        </p:nvGrpSpPr>
        <p:grpSpPr bwMode="auto">
          <a:xfrm>
            <a:off x="1050925" y="2093913"/>
            <a:ext cx="1717675" cy="1736725"/>
            <a:chOff x="753626" y="1690688"/>
            <a:chExt cx="1718269" cy="1735800"/>
          </a:xfrm>
        </p:grpSpPr>
        <p:sp>
          <p:nvSpPr>
            <p:cNvPr id="3" name="Rectangle 2">
              <a:extLst>
                <a:ext uri="{FF2B5EF4-FFF2-40B4-BE49-F238E27FC236}">
                  <a16:creationId xmlns:a16="http://schemas.microsoft.com/office/drawing/2014/main" id="{48B5DEA9-C82E-F642-84C2-C15E76266D48}"/>
                </a:ext>
              </a:extLst>
            </p:cNvPr>
            <p:cNvSpPr/>
            <p:nvPr/>
          </p:nvSpPr>
          <p:spPr>
            <a:xfrm>
              <a:off x="753626" y="169068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8" name="TextBox 3">
              <a:extLst>
                <a:ext uri="{FF2B5EF4-FFF2-40B4-BE49-F238E27FC236}">
                  <a16:creationId xmlns:a16="http://schemas.microsoft.com/office/drawing/2014/main" id="{CE99DCB0-04D7-7C47-8CDE-F23162415FFF}"/>
                </a:ext>
              </a:extLst>
            </p:cNvPr>
            <p:cNvSpPr txBox="1">
              <a:spLocks noChangeArrowheads="1"/>
            </p:cNvSpPr>
            <p:nvPr/>
          </p:nvSpPr>
          <p:spPr bwMode="auto">
            <a:xfrm>
              <a:off x="753626" y="2229404"/>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Objectif/</a:t>
              </a:r>
            </a:p>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Justification</a:t>
              </a:r>
            </a:p>
          </p:txBody>
        </p:sp>
      </p:grpSp>
      <p:grpSp>
        <p:nvGrpSpPr>
          <p:cNvPr id="44036" name="Group 29">
            <a:extLst>
              <a:ext uri="{FF2B5EF4-FFF2-40B4-BE49-F238E27FC236}">
                <a16:creationId xmlns:a16="http://schemas.microsoft.com/office/drawing/2014/main" id="{E84F473C-EF1D-424B-8EAF-69CC20B0A3FA}"/>
              </a:ext>
            </a:extLst>
          </p:cNvPr>
          <p:cNvGrpSpPr>
            <a:grpSpLocks/>
          </p:cNvGrpSpPr>
          <p:nvPr/>
        </p:nvGrpSpPr>
        <p:grpSpPr bwMode="auto">
          <a:xfrm>
            <a:off x="1050925" y="4373563"/>
            <a:ext cx="1717675" cy="1736725"/>
            <a:chOff x="906026" y="4097163"/>
            <a:chExt cx="1718269" cy="1735800"/>
          </a:xfrm>
        </p:grpSpPr>
        <p:sp>
          <p:nvSpPr>
            <p:cNvPr id="12" name="Rectangle 11">
              <a:extLst>
                <a:ext uri="{FF2B5EF4-FFF2-40B4-BE49-F238E27FC236}">
                  <a16:creationId xmlns:a16="http://schemas.microsoft.com/office/drawing/2014/main" id="{DB305E8A-DE85-3D4B-9A37-BB2118ADA398}"/>
                </a:ext>
              </a:extLst>
            </p:cNvPr>
            <p:cNvSpPr/>
            <p:nvPr/>
          </p:nvSpPr>
          <p:spPr>
            <a:xfrm>
              <a:off x="906026" y="40971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6" name="TextBox 12">
              <a:extLst>
                <a:ext uri="{FF2B5EF4-FFF2-40B4-BE49-F238E27FC236}">
                  <a16:creationId xmlns:a16="http://schemas.microsoft.com/office/drawing/2014/main" id="{47744B07-22B3-8B4D-908A-96796FA7E0D0}"/>
                </a:ext>
              </a:extLst>
            </p:cNvPr>
            <p:cNvSpPr txBox="1">
              <a:spLocks noChangeArrowheads="1"/>
            </p:cNvSpPr>
            <p:nvPr/>
          </p:nvSpPr>
          <p:spPr bwMode="auto">
            <a:xfrm>
              <a:off x="906026" y="4503398"/>
              <a:ext cx="1718269"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Infrastructure et gestion des données</a:t>
              </a:r>
            </a:p>
          </p:txBody>
        </p:sp>
      </p:grpSp>
      <p:grpSp>
        <p:nvGrpSpPr>
          <p:cNvPr id="44037" name="Group 26">
            <a:extLst>
              <a:ext uri="{FF2B5EF4-FFF2-40B4-BE49-F238E27FC236}">
                <a16:creationId xmlns:a16="http://schemas.microsoft.com/office/drawing/2014/main" id="{DF017745-097E-E241-8F24-A5982EB33EDD}"/>
              </a:ext>
            </a:extLst>
          </p:cNvPr>
          <p:cNvGrpSpPr>
            <a:grpSpLocks/>
          </p:cNvGrpSpPr>
          <p:nvPr/>
        </p:nvGrpSpPr>
        <p:grpSpPr bwMode="auto">
          <a:xfrm>
            <a:off x="3983038" y="2093913"/>
            <a:ext cx="1719262" cy="1736725"/>
            <a:chOff x="3953654" y="2202263"/>
            <a:chExt cx="1718269" cy="1735800"/>
          </a:xfrm>
        </p:grpSpPr>
        <p:sp>
          <p:nvSpPr>
            <p:cNvPr id="14" name="Rectangle 13">
              <a:extLst>
                <a:ext uri="{FF2B5EF4-FFF2-40B4-BE49-F238E27FC236}">
                  <a16:creationId xmlns:a16="http://schemas.microsoft.com/office/drawing/2014/main" id="{D1C6A518-AE18-E842-933B-38F7ACD758D8}"/>
                </a:ext>
              </a:extLst>
            </p:cNvPr>
            <p:cNvSpPr/>
            <p:nvPr/>
          </p:nvSpPr>
          <p:spPr>
            <a:xfrm>
              <a:off x="3953654" y="22022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4" name="TextBox 14">
              <a:extLst>
                <a:ext uri="{FF2B5EF4-FFF2-40B4-BE49-F238E27FC236}">
                  <a16:creationId xmlns:a16="http://schemas.microsoft.com/office/drawing/2014/main" id="{03527DF7-84C3-B24C-A521-80AB618E3E04}"/>
                </a:ext>
              </a:extLst>
            </p:cNvPr>
            <p:cNvSpPr txBox="1">
              <a:spLocks noChangeArrowheads="1"/>
            </p:cNvSpPr>
            <p:nvPr/>
          </p:nvSpPr>
          <p:spPr bwMode="auto">
            <a:xfrm>
              <a:off x="3953654" y="2746998"/>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Collecte des données</a:t>
              </a:r>
            </a:p>
          </p:txBody>
        </p:sp>
      </p:grpSp>
      <p:grpSp>
        <p:nvGrpSpPr>
          <p:cNvPr id="44038" name="Group 30">
            <a:extLst>
              <a:ext uri="{FF2B5EF4-FFF2-40B4-BE49-F238E27FC236}">
                <a16:creationId xmlns:a16="http://schemas.microsoft.com/office/drawing/2014/main" id="{6DEAC8E9-A219-9543-9E4E-0D8EEE17E477}"/>
              </a:ext>
            </a:extLst>
          </p:cNvPr>
          <p:cNvGrpSpPr>
            <a:grpSpLocks/>
          </p:cNvGrpSpPr>
          <p:nvPr/>
        </p:nvGrpSpPr>
        <p:grpSpPr bwMode="auto">
          <a:xfrm>
            <a:off x="3983038" y="4373563"/>
            <a:ext cx="1719262" cy="1736725"/>
            <a:chOff x="3920159" y="4428904"/>
            <a:chExt cx="1718269" cy="1735800"/>
          </a:xfrm>
        </p:grpSpPr>
        <p:sp>
          <p:nvSpPr>
            <p:cNvPr id="16" name="Rectangle 15">
              <a:extLst>
                <a:ext uri="{FF2B5EF4-FFF2-40B4-BE49-F238E27FC236}">
                  <a16:creationId xmlns:a16="http://schemas.microsoft.com/office/drawing/2014/main" id="{5F6596C1-6D49-8E4C-8738-F20C7E5AC05B}"/>
                </a:ext>
              </a:extLst>
            </p:cNvPr>
            <p:cNvSpPr/>
            <p:nvPr/>
          </p:nvSpPr>
          <p:spPr>
            <a:xfrm>
              <a:off x="3920159" y="442890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2" name="TextBox 16">
              <a:extLst>
                <a:ext uri="{FF2B5EF4-FFF2-40B4-BE49-F238E27FC236}">
                  <a16:creationId xmlns:a16="http://schemas.microsoft.com/office/drawing/2014/main" id="{A81E926E-35A9-5647-AC10-CD544A5F1DF2}"/>
                </a:ext>
              </a:extLst>
            </p:cNvPr>
            <p:cNvSpPr txBox="1">
              <a:spLocks noChangeArrowheads="1"/>
            </p:cNvSpPr>
            <p:nvPr/>
          </p:nvSpPr>
          <p:spPr bwMode="auto">
            <a:xfrm>
              <a:off x="3920159" y="4973639"/>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Préparation des données</a:t>
              </a:r>
            </a:p>
          </p:txBody>
        </p:sp>
      </p:grpSp>
      <p:grpSp>
        <p:nvGrpSpPr>
          <p:cNvPr id="44039" name="Group 27">
            <a:extLst>
              <a:ext uri="{FF2B5EF4-FFF2-40B4-BE49-F238E27FC236}">
                <a16:creationId xmlns:a16="http://schemas.microsoft.com/office/drawing/2014/main" id="{D2D57C45-DCD4-B54D-A619-65554BBA1FA6}"/>
              </a:ext>
            </a:extLst>
          </p:cNvPr>
          <p:cNvGrpSpPr>
            <a:grpSpLocks/>
          </p:cNvGrpSpPr>
          <p:nvPr/>
        </p:nvGrpSpPr>
        <p:grpSpPr bwMode="auto">
          <a:xfrm>
            <a:off x="6915150" y="2093913"/>
            <a:ext cx="1719263" cy="1736725"/>
            <a:chOff x="6256959" y="2227198"/>
            <a:chExt cx="1718269" cy="1735800"/>
          </a:xfrm>
        </p:grpSpPr>
        <p:sp>
          <p:nvSpPr>
            <p:cNvPr id="18" name="Rectangle 17">
              <a:extLst>
                <a:ext uri="{FF2B5EF4-FFF2-40B4-BE49-F238E27FC236}">
                  <a16:creationId xmlns:a16="http://schemas.microsoft.com/office/drawing/2014/main" id="{3C6D45F7-3902-6E4C-B90B-6CC99139178C}"/>
                </a:ext>
              </a:extLst>
            </p:cNvPr>
            <p:cNvSpPr/>
            <p:nvPr/>
          </p:nvSpPr>
          <p:spPr>
            <a:xfrm>
              <a:off x="6256959" y="222719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50" name="TextBox 18">
              <a:extLst>
                <a:ext uri="{FF2B5EF4-FFF2-40B4-BE49-F238E27FC236}">
                  <a16:creationId xmlns:a16="http://schemas.microsoft.com/office/drawing/2014/main" id="{6007A868-2BAA-C249-AB50-EEED78B1B5DC}"/>
                </a:ext>
              </a:extLst>
            </p:cNvPr>
            <p:cNvSpPr txBox="1">
              <a:spLocks noChangeArrowheads="1"/>
            </p:cNvSpPr>
            <p:nvPr/>
          </p:nvSpPr>
          <p:spPr bwMode="auto">
            <a:xfrm>
              <a:off x="6256959" y="2771933"/>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Exploration des données</a:t>
              </a:r>
            </a:p>
          </p:txBody>
        </p:sp>
      </p:grpSp>
      <p:grpSp>
        <p:nvGrpSpPr>
          <p:cNvPr id="44040" name="Group 31">
            <a:extLst>
              <a:ext uri="{FF2B5EF4-FFF2-40B4-BE49-F238E27FC236}">
                <a16:creationId xmlns:a16="http://schemas.microsoft.com/office/drawing/2014/main" id="{A9945DC6-D60D-B74B-9692-224CF47D95C3}"/>
              </a:ext>
            </a:extLst>
          </p:cNvPr>
          <p:cNvGrpSpPr>
            <a:grpSpLocks/>
          </p:cNvGrpSpPr>
          <p:nvPr/>
        </p:nvGrpSpPr>
        <p:grpSpPr bwMode="auto">
          <a:xfrm>
            <a:off x="6915150" y="4373563"/>
            <a:ext cx="1719263" cy="1736725"/>
            <a:chOff x="6527893" y="4626129"/>
            <a:chExt cx="1718269" cy="1735800"/>
          </a:xfrm>
        </p:grpSpPr>
        <p:sp>
          <p:nvSpPr>
            <p:cNvPr id="20" name="Rectangle 19">
              <a:extLst>
                <a:ext uri="{FF2B5EF4-FFF2-40B4-BE49-F238E27FC236}">
                  <a16:creationId xmlns:a16="http://schemas.microsoft.com/office/drawing/2014/main" id="{1046559C-9BB6-CE43-8C26-8686678DDAE2}"/>
                </a:ext>
              </a:extLst>
            </p:cNvPr>
            <p:cNvSpPr/>
            <p:nvPr/>
          </p:nvSpPr>
          <p:spPr>
            <a:xfrm>
              <a:off x="6527893" y="4626129"/>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48" name="TextBox 20">
              <a:extLst>
                <a:ext uri="{FF2B5EF4-FFF2-40B4-BE49-F238E27FC236}">
                  <a16:creationId xmlns:a16="http://schemas.microsoft.com/office/drawing/2014/main" id="{DD11BAEB-2AD6-0044-980A-5F949CB64299}"/>
                </a:ext>
              </a:extLst>
            </p:cNvPr>
            <p:cNvSpPr txBox="1">
              <a:spLocks noChangeArrowheads="1"/>
            </p:cNvSpPr>
            <p:nvPr/>
          </p:nvSpPr>
          <p:spPr bwMode="auto">
            <a:xfrm>
              <a:off x="6527893" y="5170864"/>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Modélisation et analyse</a:t>
              </a:r>
            </a:p>
          </p:txBody>
        </p:sp>
      </p:grpSp>
      <p:grpSp>
        <p:nvGrpSpPr>
          <p:cNvPr id="44041" name="Group 28">
            <a:extLst>
              <a:ext uri="{FF2B5EF4-FFF2-40B4-BE49-F238E27FC236}">
                <a16:creationId xmlns:a16="http://schemas.microsoft.com/office/drawing/2014/main" id="{AA027F2F-BBF6-E243-ABD8-727F46841A0F}"/>
              </a:ext>
            </a:extLst>
          </p:cNvPr>
          <p:cNvGrpSpPr>
            <a:grpSpLocks/>
          </p:cNvGrpSpPr>
          <p:nvPr/>
        </p:nvGrpSpPr>
        <p:grpSpPr bwMode="auto">
          <a:xfrm>
            <a:off x="9848850" y="2093913"/>
            <a:ext cx="1717675" cy="1736725"/>
            <a:chOff x="8695359" y="2361363"/>
            <a:chExt cx="1718269" cy="1735800"/>
          </a:xfrm>
        </p:grpSpPr>
        <p:sp>
          <p:nvSpPr>
            <p:cNvPr id="22" name="Rectangle 21">
              <a:extLst>
                <a:ext uri="{FF2B5EF4-FFF2-40B4-BE49-F238E27FC236}">
                  <a16:creationId xmlns:a16="http://schemas.microsoft.com/office/drawing/2014/main" id="{CE7CB878-4875-7D42-9719-C5788CA54035}"/>
                </a:ext>
              </a:extLst>
            </p:cNvPr>
            <p:cNvSpPr/>
            <p:nvPr/>
          </p:nvSpPr>
          <p:spPr>
            <a:xfrm>
              <a:off x="8695359" y="23613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46" name="TextBox 22">
              <a:extLst>
                <a:ext uri="{FF2B5EF4-FFF2-40B4-BE49-F238E27FC236}">
                  <a16:creationId xmlns:a16="http://schemas.microsoft.com/office/drawing/2014/main" id="{6C7CF0AB-5D8E-0443-9CFE-2F86C92098B5}"/>
                </a:ext>
              </a:extLst>
            </p:cNvPr>
            <p:cNvSpPr txBox="1">
              <a:spLocks noChangeArrowheads="1"/>
            </p:cNvSpPr>
            <p:nvPr/>
          </p:nvSpPr>
          <p:spPr bwMode="auto">
            <a:xfrm>
              <a:off x="8695359" y="2767598"/>
              <a:ext cx="1718269"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Utilisation et aide à la décision</a:t>
              </a:r>
            </a:p>
          </p:txBody>
        </p:sp>
      </p:grpSp>
      <p:grpSp>
        <p:nvGrpSpPr>
          <p:cNvPr id="44042" name="Group 32">
            <a:extLst>
              <a:ext uri="{FF2B5EF4-FFF2-40B4-BE49-F238E27FC236}">
                <a16:creationId xmlns:a16="http://schemas.microsoft.com/office/drawing/2014/main" id="{2D9D9870-AF15-BD42-B165-B40050FE71F5}"/>
              </a:ext>
            </a:extLst>
          </p:cNvPr>
          <p:cNvGrpSpPr>
            <a:grpSpLocks/>
          </p:cNvGrpSpPr>
          <p:nvPr/>
        </p:nvGrpSpPr>
        <p:grpSpPr bwMode="auto">
          <a:xfrm>
            <a:off x="9848850" y="4373563"/>
            <a:ext cx="1717675" cy="1736725"/>
            <a:chOff x="9372692" y="4823354"/>
            <a:chExt cx="1718269" cy="1735800"/>
          </a:xfrm>
        </p:grpSpPr>
        <p:sp>
          <p:nvSpPr>
            <p:cNvPr id="24" name="Rectangle 23">
              <a:extLst>
                <a:ext uri="{FF2B5EF4-FFF2-40B4-BE49-F238E27FC236}">
                  <a16:creationId xmlns:a16="http://schemas.microsoft.com/office/drawing/2014/main" id="{F6735572-8A45-094A-BE1D-63B9EADB26BB}"/>
                </a:ext>
              </a:extLst>
            </p:cNvPr>
            <p:cNvSpPr/>
            <p:nvPr/>
          </p:nvSpPr>
          <p:spPr>
            <a:xfrm>
              <a:off x="9372692" y="482335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4044" name="TextBox 24">
              <a:extLst>
                <a:ext uri="{FF2B5EF4-FFF2-40B4-BE49-F238E27FC236}">
                  <a16:creationId xmlns:a16="http://schemas.microsoft.com/office/drawing/2014/main" id="{F975A2CB-F9C7-1748-8204-84AEEC78DA14}"/>
                </a:ext>
              </a:extLst>
            </p:cNvPr>
            <p:cNvSpPr txBox="1">
              <a:spLocks noChangeArrowheads="1"/>
            </p:cNvSpPr>
            <p:nvPr/>
          </p:nvSpPr>
          <p:spPr bwMode="auto">
            <a:xfrm>
              <a:off x="9372692" y="5514283"/>
              <a:ext cx="1718269" cy="353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1700">
                  <a:latin typeface="Dagny OT" panose="020B0504020201020104" pitchFamily="34" charset="77"/>
                  <a:ea typeface="Helvetica Light" panose="020B0403020202020204" pitchFamily="34" charset="0"/>
                  <a:cs typeface="Helvetica Light" panose="020B0403020202020204" pitchFamily="34" charset="0"/>
                </a:rPr>
                <a:t>Communication</a:t>
              </a:r>
            </a:p>
          </p:txBody>
        </p:sp>
      </p:grpSp>
    </p:spTree>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a:extLst>
              <a:ext uri="{FF2B5EF4-FFF2-40B4-BE49-F238E27FC236}">
                <a16:creationId xmlns:a16="http://schemas.microsoft.com/office/drawing/2014/main" id="{E50E6E63-38CF-5D42-BFB4-F5959A41C881}"/>
              </a:ext>
            </a:extLst>
          </p:cNvPr>
          <p:cNvSpPr>
            <a:spLocks noGrp="1"/>
          </p:cNvSpPr>
          <p:nvPr>
            <p:ph type="title"/>
          </p:nvPr>
        </p:nvSpPr>
        <p:spPr/>
        <p:txBody>
          <a:bodyPr/>
          <a:lstStyle/>
          <a:p>
            <a:pPr eaLnBrk="1" hangingPunct="1">
              <a:defRPr/>
            </a:pPr>
            <a:r>
              <a:rPr lang="fr-CA" sz="3200" b="1" cap="all" dirty="0">
                <a:solidFill>
                  <a:schemeClr val="tx1"/>
                </a:solidFill>
              </a:rPr>
              <a:t>Le « flux de travail » de la science des données</a:t>
            </a:r>
            <a:endParaRPr lang="en-US" altLang="en-US" sz="2800" b="1" dirty="0">
              <a:solidFill>
                <a:schemeClr val="tx1"/>
              </a:solidFill>
            </a:endParaRPr>
          </a:p>
        </p:txBody>
      </p:sp>
      <p:cxnSp>
        <p:nvCxnSpPr>
          <p:cNvPr id="6" name="Straight Arrow Connector 5">
            <a:extLst>
              <a:ext uri="{FF2B5EF4-FFF2-40B4-BE49-F238E27FC236}">
                <a16:creationId xmlns:a16="http://schemas.microsoft.com/office/drawing/2014/main" id="{997CE249-2FC6-7D4B-A4E9-8E664F907528}"/>
              </a:ext>
            </a:extLst>
          </p:cNvPr>
          <p:cNvCxnSpPr>
            <a:cxnSpLocks/>
          </p:cNvCxnSpPr>
          <p:nvPr/>
        </p:nvCxnSpPr>
        <p:spPr>
          <a:xfrm>
            <a:off x="1909763" y="3830638"/>
            <a:ext cx="0" cy="5429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5C503D34-8BB5-A649-AAA8-3002B0F4F923}"/>
              </a:ext>
            </a:extLst>
          </p:cNvPr>
          <p:cNvCxnSpPr>
            <a:cxnSpLocks/>
          </p:cNvCxnSpPr>
          <p:nvPr/>
        </p:nvCxnSpPr>
        <p:spPr>
          <a:xfrm>
            <a:off x="4841875" y="3830638"/>
            <a:ext cx="0" cy="5429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FA13B453-FD49-CE41-A247-FCAAE3E8F763}"/>
              </a:ext>
            </a:extLst>
          </p:cNvPr>
          <p:cNvCxnSpPr>
            <a:cxnSpLocks/>
          </p:cNvCxnSpPr>
          <p:nvPr/>
        </p:nvCxnSpPr>
        <p:spPr>
          <a:xfrm>
            <a:off x="2768600" y="2962275"/>
            <a:ext cx="121443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589E9B44-42E0-B247-8786-FFB7DD724520}"/>
              </a:ext>
            </a:extLst>
          </p:cNvPr>
          <p:cNvCxnSpPr>
            <a:cxnSpLocks/>
          </p:cNvCxnSpPr>
          <p:nvPr/>
        </p:nvCxnSpPr>
        <p:spPr>
          <a:xfrm flipV="1">
            <a:off x="2768600" y="2962275"/>
            <a:ext cx="1214438" cy="22796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70B8C74D-AA66-1A4E-AA82-FC4D8A89C806}"/>
              </a:ext>
            </a:extLst>
          </p:cNvPr>
          <p:cNvCxnSpPr>
            <a:cxnSpLocks/>
          </p:cNvCxnSpPr>
          <p:nvPr/>
        </p:nvCxnSpPr>
        <p:spPr>
          <a:xfrm>
            <a:off x="5702300" y="2962275"/>
            <a:ext cx="12128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31EA2161-4AED-BB46-95FC-67B4B8CC4DB0}"/>
              </a:ext>
            </a:extLst>
          </p:cNvPr>
          <p:cNvCxnSpPr>
            <a:cxnSpLocks/>
          </p:cNvCxnSpPr>
          <p:nvPr/>
        </p:nvCxnSpPr>
        <p:spPr>
          <a:xfrm flipV="1">
            <a:off x="5702300" y="2962275"/>
            <a:ext cx="1212850" cy="22796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B5B35FEE-C6CC-3746-AD20-F20DD2455678}"/>
              </a:ext>
            </a:extLst>
          </p:cNvPr>
          <p:cNvCxnSpPr>
            <a:cxnSpLocks/>
          </p:cNvCxnSpPr>
          <p:nvPr/>
        </p:nvCxnSpPr>
        <p:spPr>
          <a:xfrm>
            <a:off x="5702300" y="5241925"/>
            <a:ext cx="1212850"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1779AED2-503E-9F42-8A30-3242211A777B}"/>
              </a:ext>
            </a:extLst>
          </p:cNvPr>
          <p:cNvCxnSpPr>
            <a:cxnSpLocks/>
          </p:cNvCxnSpPr>
          <p:nvPr/>
        </p:nvCxnSpPr>
        <p:spPr>
          <a:xfrm>
            <a:off x="7775575" y="3830638"/>
            <a:ext cx="0" cy="5429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719C0671-BA37-2A4A-9114-E3B34A61B9DB}"/>
              </a:ext>
            </a:extLst>
          </p:cNvPr>
          <p:cNvCxnSpPr>
            <a:cxnSpLocks/>
          </p:cNvCxnSpPr>
          <p:nvPr/>
        </p:nvCxnSpPr>
        <p:spPr>
          <a:xfrm>
            <a:off x="8634413" y="2962275"/>
            <a:ext cx="121443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7E4DEE35-152D-9A49-87C1-36DFA4EBAC30}"/>
              </a:ext>
            </a:extLst>
          </p:cNvPr>
          <p:cNvCxnSpPr>
            <a:cxnSpLocks/>
          </p:cNvCxnSpPr>
          <p:nvPr/>
        </p:nvCxnSpPr>
        <p:spPr>
          <a:xfrm>
            <a:off x="8634413" y="2962275"/>
            <a:ext cx="1214437" cy="22796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15FCD51A-19B0-534C-A236-DFE857908976}"/>
              </a:ext>
            </a:extLst>
          </p:cNvPr>
          <p:cNvCxnSpPr>
            <a:cxnSpLocks/>
          </p:cNvCxnSpPr>
          <p:nvPr/>
        </p:nvCxnSpPr>
        <p:spPr>
          <a:xfrm>
            <a:off x="8634413" y="5241925"/>
            <a:ext cx="121443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6A0BB81-5429-174F-99EC-DEB80CD95C05}"/>
              </a:ext>
            </a:extLst>
          </p:cNvPr>
          <p:cNvCxnSpPr>
            <a:cxnSpLocks/>
          </p:cNvCxnSpPr>
          <p:nvPr/>
        </p:nvCxnSpPr>
        <p:spPr>
          <a:xfrm>
            <a:off x="10707688" y="3830638"/>
            <a:ext cx="0" cy="542925"/>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8D611A8D-9AF8-6E47-A936-F5ABFBD471C3}"/>
              </a:ext>
            </a:extLst>
          </p:cNvPr>
          <p:cNvCxnSpPr>
            <a:cxnSpLocks/>
          </p:cNvCxnSpPr>
          <p:nvPr/>
        </p:nvCxnSpPr>
        <p:spPr>
          <a:xfrm flipH="1" flipV="1">
            <a:off x="5702300" y="2962275"/>
            <a:ext cx="1212850" cy="227965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10B7432B-913A-6A4B-8F59-045891D78ACE}"/>
              </a:ext>
            </a:extLst>
          </p:cNvPr>
          <p:cNvCxnSpPr/>
          <p:nvPr/>
        </p:nvCxnSpPr>
        <p:spPr>
          <a:xfrm flipV="1">
            <a:off x="4964113" y="3830638"/>
            <a:ext cx="0" cy="542925"/>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5B7E83E7-66C5-F346-80B9-BF4D7BE8017D}"/>
              </a:ext>
            </a:extLst>
          </p:cNvPr>
          <p:cNvCxnSpPr/>
          <p:nvPr/>
        </p:nvCxnSpPr>
        <p:spPr>
          <a:xfrm flipV="1">
            <a:off x="2022475" y="3830638"/>
            <a:ext cx="0" cy="542925"/>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1707B44-AFE2-9C4D-8B15-EEA684173698}"/>
              </a:ext>
            </a:extLst>
          </p:cNvPr>
          <p:cNvCxnSpPr/>
          <p:nvPr/>
        </p:nvCxnSpPr>
        <p:spPr>
          <a:xfrm flipH="1">
            <a:off x="2768600" y="2847975"/>
            <a:ext cx="1214438" cy="1588"/>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290B3958-8731-4143-A80A-C03CC085AB8C}"/>
              </a:ext>
            </a:extLst>
          </p:cNvPr>
          <p:cNvCxnSpPr/>
          <p:nvPr/>
        </p:nvCxnSpPr>
        <p:spPr>
          <a:xfrm flipH="1">
            <a:off x="2768600" y="3217863"/>
            <a:ext cx="1214438" cy="224790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EF00B486-DA75-B343-AC1C-B31C20AD6883}"/>
              </a:ext>
            </a:extLst>
          </p:cNvPr>
          <p:cNvCxnSpPr/>
          <p:nvPr/>
        </p:nvCxnSpPr>
        <p:spPr>
          <a:xfrm flipH="1">
            <a:off x="5702300" y="5534025"/>
            <a:ext cx="1212850" cy="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D8A8A765-01DD-C146-BB80-8F650487E4AD}"/>
              </a:ext>
            </a:extLst>
          </p:cNvPr>
          <p:cNvCxnSpPr/>
          <p:nvPr/>
        </p:nvCxnSpPr>
        <p:spPr>
          <a:xfrm flipH="1">
            <a:off x="5702300" y="2847975"/>
            <a:ext cx="1212850" cy="1588"/>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C38A7A34-7545-6E4E-B096-9A6674A6B061}"/>
              </a:ext>
            </a:extLst>
          </p:cNvPr>
          <p:cNvCxnSpPr/>
          <p:nvPr/>
        </p:nvCxnSpPr>
        <p:spPr>
          <a:xfrm flipH="1">
            <a:off x="5705475" y="3198813"/>
            <a:ext cx="1212850" cy="224790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59E7D1BB-1F7E-6E46-89DF-BFB0DD25D648}"/>
              </a:ext>
            </a:extLst>
          </p:cNvPr>
          <p:cNvCxnSpPr/>
          <p:nvPr/>
        </p:nvCxnSpPr>
        <p:spPr>
          <a:xfrm flipV="1">
            <a:off x="7889875" y="3830638"/>
            <a:ext cx="0" cy="542925"/>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9" name="Elbow Connector 88">
            <a:extLst>
              <a:ext uri="{FF2B5EF4-FFF2-40B4-BE49-F238E27FC236}">
                <a16:creationId xmlns:a16="http://schemas.microsoft.com/office/drawing/2014/main" id="{2D4CB337-FC7B-9344-88A0-E73EA81AF40A}"/>
              </a:ext>
            </a:extLst>
          </p:cNvPr>
          <p:cNvCxnSpPr/>
          <p:nvPr/>
        </p:nvCxnSpPr>
        <p:spPr>
          <a:xfrm rot="10800000">
            <a:off x="2760663" y="2633663"/>
            <a:ext cx="4889500" cy="3697287"/>
          </a:xfrm>
          <a:prstGeom prst="bentConnector3">
            <a:avLst>
              <a:gd name="adj1" fmla="val 86787"/>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658A2BE8-B8BE-B84A-8D6F-8C8F55E6737B}"/>
              </a:ext>
            </a:extLst>
          </p:cNvPr>
          <p:cNvCxnSpPr/>
          <p:nvPr/>
        </p:nvCxnSpPr>
        <p:spPr>
          <a:xfrm flipV="1">
            <a:off x="7650163" y="6110288"/>
            <a:ext cx="0" cy="220662"/>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18B0C366-21AA-8746-9BB2-FADF53E30326}"/>
              </a:ext>
            </a:extLst>
          </p:cNvPr>
          <p:cNvCxnSpPr/>
          <p:nvPr/>
        </p:nvCxnSpPr>
        <p:spPr>
          <a:xfrm flipH="1">
            <a:off x="1909763" y="1927225"/>
            <a:ext cx="87979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53EB65AD-5195-3C42-9670-41BE08BC06BB}"/>
              </a:ext>
            </a:extLst>
          </p:cNvPr>
          <p:cNvCxnSpPr>
            <a:cxnSpLocks/>
          </p:cNvCxnSpPr>
          <p:nvPr/>
        </p:nvCxnSpPr>
        <p:spPr>
          <a:xfrm flipH="1" flipV="1">
            <a:off x="10707688" y="1927225"/>
            <a:ext cx="0" cy="166688"/>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F7B4A6F1-0980-8341-A45F-07B8AAD3B191}"/>
              </a:ext>
            </a:extLst>
          </p:cNvPr>
          <p:cNvCxnSpPr/>
          <p:nvPr/>
        </p:nvCxnSpPr>
        <p:spPr>
          <a:xfrm flipH="1">
            <a:off x="8634413" y="2847975"/>
            <a:ext cx="1214437" cy="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Straight Arrow Connector 104">
            <a:extLst>
              <a:ext uri="{FF2B5EF4-FFF2-40B4-BE49-F238E27FC236}">
                <a16:creationId xmlns:a16="http://schemas.microsoft.com/office/drawing/2014/main" id="{6E576C10-4AB7-3046-8396-7B206673F754}"/>
              </a:ext>
            </a:extLst>
          </p:cNvPr>
          <p:cNvCxnSpPr/>
          <p:nvPr/>
        </p:nvCxnSpPr>
        <p:spPr>
          <a:xfrm flipH="1">
            <a:off x="8634413" y="3205163"/>
            <a:ext cx="1214437" cy="2247900"/>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Straight Arrow Connector 105">
            <a:extLst>
              <a:ext uri="{FF2B5EF4-FFF2-40B4-BE49-F238E27FC236}">
                <a16:creationId xmlns:a16="http://schemas.microsoft.com/office/drawing/2014/main" id="{07784FE9-4C59-1F4A-9FB4-58FA9A6ECB06}"/>
              </a:ext>
            </a:extLst>
          </p:cNvPr>
          <p:cNvCxnSpPr>
            <a:cxnSpLocks/>
          </p:cNvCxnSpPr>
          <p:nvPr/>
        </p:nvCxnSpPr>
        <p:spPr>
          <a:xfrm flipV="1">
            <a:off x="8634413" y="2962275"/>
            <a:ext cx="1214437" cy="227965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7A83A87B-73AE-A54D-A5EA-8368B3ECDF84}"/>
              </a:ext>
            </a:extLst>
          </p:cNvPr>
          <p:cNvCxnSpPr>
            <a:cxnSpLocks/>
          </p:cNvCxnSpPr>
          <p:nvPr/>
        </p:nvCxnSpPr>
        <p:spPr>
          <a:xfrm>
            <a:off x="1909763" y="1927225"/>
            <a:ext cx="0" cy="166688"/>
          </a:xfrm>
          <a:prstGeom prst="straightConnector1">
            <a:avLst/>
          </a:prstGeom>
          <a:ln w="28575">
            <a:solidFill>
              <a:schemeClr val="accent2"/>
            </a:solidFill>
            <a:tailEnd type="triangle"/>
          </a:ln>
        </p:spPr>
        <p:style>
          <a:lnRef idx="1">
            <a:schemeClr val="accent1"/>
          </a:lnRef>
          <a:fillRef idx="0">
            <a:schemeClr val="accent1"/>
          </a:fillRef>
          <a:effectRef idx="0">
            <a:schemeClr val="accent1"/>
          </a:effectRef>
          <a:fontRef idx="minor">
            <a:schemeClr val="tx1"/>
          </a:fontRef>
        </p:style>
      </p:cxnSp>
      <p:grpSp>
        <p:nvGrpSpPr>
          <p:cNvPr id="45088" name="Group 95">
            <a:extLst>
              <a:ext uri="{FF2B5EF4-FFF2-40B4-BE49-F238E27FC236}">
                <a16:creationId xmlns:a16="http://schemas.microsoft.com/office/drawing/2014/main" id="{DE921EF1-F5E7-6B46-ADA3-895353BA4F7C}"/>
              </a:ext>
            </a:extLst>
          </p:cNvPr>
          <p:cNvGrpSpPr>
            <a:grpSpLocks/>
          </p:cNvGrpSpPr>
          <p:nvPr/>
        </p:nvGrpSpPr>
        <p:grpSpPr bwMode="auto">
          <a:xfrm>
            <a:off x="1050925" y="2093913"/>
            <a:ext cx="1717675" cy="1736725"/>
            <a:chOff x="753626" y="1690688"/>
            <a:chExt cx="1718269" cy="1735800"/>
          </a:xfrm>
        </p:grpSpPr>
        <p:sp>
          <p:nvSpPr>
            <p:cNvPr id="97" name="Rectangle 96">
              <a:extLst>
                <a:ext uri="{FF2B5EF4-FFF2-40B4-BE49-F238E27FC236}">
                  <a16:creationId xmlns:a16="http://schemas.microsoft.com/office/drawing/2014/main" id="{D0736FD1-907D-3447-9F40-39A4AE02833B}"/>
                </a:ext>
              </a:extLst>
            </p:cNvPr>
            <p:cNvSpPr/>
            <p:nvPr/>
          </p:nvSpPr>
          <p:spPr>
            <a:xfrm>
              <a:off x="753626" y="169068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11" name="TextBox 98">
              <a:extLst>
                <a:ext uri="{FF2B5EF4-FFF2-40B4-BE49-F238E27FC236}">
                  <a16:creationId xmlns:a16="http://schemas.microsoft.com/office/drawing/2014/main" id="{A89692F2-5318-484B-9173-A0749A6D7429}"/>
                </a:ext>
              </a:extLst>
            </p:cNvPr>
            <p:cNvSpPr txBox="1">
              <a:spLocks noChangeArrowheads="1"/>
            </p:cNvSpPr>
            <p:nvPr/>
          </p:nvSpPr>
          <p:spPr bwMode="auto">
            <a:xfrm>
              <a:off x="753626" y="2229404"/>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Objectif/</a:t>
              </a:r>
            </a:p>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Justification</a:t>
              </a:r>
            </a:p>
          </p:txBody>
        </p:sp>
      </p:grpSp>
      <p:grpSp>
        <p:nvGrpSpPr>
          <p:cNvPr id="45089" name="Group 99">
            <a:extLst>
              <a:ext uri="{FF2B5EF4-FFF2-40B4-BE49-F238E27FC236}">
                <a16:creationId xmlns:a16="http://schemas.microsoft.com/office/drawing/2014/main" id="{83C02E09-3971-7049-BEAB-44FFEB2C5C9F}"/>
              </a:ext>
            </a:extLst>
          </p:cNvPr>
          <p:cNvGrpSpPr>
            <a:grpSpLocks/>
          </p:cNvGrpSpPr>
          <p:nvPr/>
        </p:nvGrpSpPr>
        <p:grpSpPr bwMode="auto">
          <a:xfrm>
            <a:off x="1050925" y="4373563"/>
            <a:ext cx="1717675" cy="1736725"/>
            <a:chOff x="906026" y="4097163"/>
            <a:chExt cx="1718269" cy="1735800"/>
          </a:xfrm>
        </p:grpSpPr>
        <p:sp>
          <p:nvSpPr>
            <p:cNvPr id="102" name="Rectangle 101">
              <a:extLst>
                <a:ext uri="{FF2B5EF4-FFF2-40B4-BE49-F238E27FC236}">
                  <a16:creationId xmlns:a16="http://schemas.microsoft.com/office/drawing/2014/main" id="{2E4CE235-1C9B-024B-B641-9A3907888992}"/>
                </a:ext>
              </a:extLst>
            </p:cNvPr>
            <p:cNvSpPr/>
            <p:nvPr/>
          </p:nvSpPr>
          <p:spPr>
            <a:xfrm>
              <a:off x="906026" y="40971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9" name="TextBox 102">
              <a:extLst>
                <a:ext uri="{FF2B5EF4-FFF2-40B4-BE49-F238E27FC236}">
                  <a16:creationId xmlns:a16="http://schemas.microsoft.com/office/drawing/2014/main" id="{6933E52F-AD13-0A46-94CC-2ACB1558A247}"/>
                </a:ext>
              </a:extLst>
            </p:cNvPr>
            <p:cNvSpPr txBox="1">
              <a:spLocks noChangeArrowheads="1"/>
            </p:cNvSpPr>
            <p:nvPr/>
          </p:nvSpPr>
          <p:spPr bwMode="auto">
            <a:xfrm>
              <a:off x="906026" y="4503398"/>
              <a:ext cx="1718269"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Infrastructure et gestion des données</a:t>
              </a:r>
            </a:p>
          </p:txBody>
        </p:sp>
      </p:grpSp>
      <p:grpSp>
        <p:nvGrpSpPr>
          <p:cNvPr id="45090" name="Group 106">
            <a:extLst>
              <a:ext uri="{FF2B5EF4-FFF2-40B4-BE49-F238E27FC236}">
                <a16:creationId xmlns:a16="http://schemas.microsoft.com/office/drawing/2014/main" id="{3DF7CA1C-3E85-5C48-A280-9EF322337B3F}"/>
              </a:ext>
            </a:extLst>
          </p:cNvPr>
          <p:cNvGrpSpPr>
            <a:grpSpLocks/>
          </p:cNvGrpSpPr>
          <p:nvPr/>
        </p:nvGrpSpPr>
        <p:grpSpPr bwMode="auto">
          <a:xfrm>
            <a:off x="3983038" y="2093913"/>
            <a:ext cx="1719262" cy="1736725"/>
            <a:chOff x="3953654" y="2202263"/>
            <a:chExt cx="1718269" cy="1735800"/>
          </a:xfrm>
        </p:grpSpPr>
        <p:sp>
          <p:nvSpPr>
            <p:cNvPr id="108" name="Rectangle 107">
              <a:extLst>
                <a:ext uri="{FF2B5EF4-FFF2-40B4-BE49-F238E27FC236}">
                  <a16:creationId xmlns:a16="http://schemas.microsoft.com/office/drawing/2014/main" id="{39DA2032-2BA4-BD48-BD36-BF09ED9649C9}"/>
                </a:ext>
              </a:extLst>
            </p:cNvPr>
            <p:cNvSpPr/>
            <p:nvPr/>
          </p:nvSpPr>
          <p:spPr>
            <a:xfrm>
              <a:off x="3953654" y="22022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7" name="TextBox 108">
              <a:extLst>
                <a:ext uri="{FF2B5EF4-FFF2-40B4-BE49-F238E27FC236}">
                  <a16:creationId xmlns:a16="http://schemas.microsoft.com/office/drawing/2014/main" id="{1FC4F189-5797-864D-BB5C-D7961741E7E8}"/>
                </a:ext>
              </a:extLst>
            </p:cNvPr>
            <p:cNvSpPr txBox="1">
              <a:spLocks noChangeArrowheads="1"/>
            </p:cNvSpPr>
            <p:nvPr/>
          </p:nvSpPr>
          <p:spPr bwMode="auto">
            <a:xfrm>
              <a:off x="3953654" y="2746998"/>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Collecte des données</a:t>
              </a:r>
            </a:p>
          </p:txBody>
        </p:sp>
      </p:grpSp>
      <p:grpSp>
        <p:nvGrpSpPr>
          <p:cNvPr id="45091" name="Group 109">
            <a:extLst>
              <a:ext uri="{FF2B5EF4-FFF2-40B4-BE49-F238E27FC236}">
                <a16:creationId xmlns:a16="http://schemas.microsoft.com/office/drawing/2014/main" id="{962B326E-F4F6-A644-A6D1-1B28EEF52808}"/>
              </a:ext>
            </a:extLst>
          </p:cNvPr>
          <p:cNvGrpSpPr>
            <a:grpSpLocks/>
          </p:cNvGrpSpPr>
          <p:nvPr/>
        </p:nvGrpSpPr>
        <p:grpSpPr bwMode="auto">
          <a:xfrm>
            <a:off x="3983038" y="4373563"/>
            <a:ext cx="1719262" cy="1736725"/>
            <a:chOff x="3920159" y="4428904"/>
            <a:chExt cx="1718269" cy="1735800"/>
          </a:xfrm>
        </p:grpSpPr>
        <p:sp>
          <p:nvSpPr>
            <p:cNvPr id="111" name="Rectangle 110">
              <a:extLst>
                <a:ext uri="{FF2B5EF4-FFF2-40B4-BE49-F238E27FC236}">
                  <a16:creationId xmlns:a16="http://schemas.microsoft.com/office/drawing/2014/main" id="{58ADC77C-9BDB-C64B-B7C7-CA808E408FE1}"/>
                </a:ext>
              </a:extLst>
            </p:cNvPr>
            <p:cNvSpPr/>
            <p:nvPr/>
          </p:nvSpPr>
          <p:spPr>
            <a:xfrm>
              <a:off x="3920159" y="442890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5" name="TextBox 111">
              <a:extLst>
                <a:ext uri="{FF2B5EF4-FFF2-40B4-BE49-F238E27FC236}">
                  <a16:creationId xmlns:a16="http://schemas.microsoft.com/office/drawing/2014/main" id="{2FF96DC4-05B0-A840-8335-8FFB2C7361AA}"/>
                </a:ext>
              </a:extLst>
            </p:cNvPr>
            <p:cNvSpPr txBox="1">
              <a:spLocks noChangeArrowheads="1"/>
            </p:cNvSpPr>
            <p:nvPr/>
          </p:nvSpPr>
          <p:spPr bwMode="auto">
            <a:xfrm>
              <a:off x="3920159" y="4973639"/>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Préparation des données</a:t>
              </a:r>
            </a:p>
          </p:txBody>
        </p:sp>
      </p:grpSp>
      <p:grpSp>
        <p:nvGrpSpPr>
          <p:cNvPr id="45092" name="Group 112">
            <a:extLst>
              <a:ext uri="{FF2B5EF4-FFF2-40B4-BE49-F238E27FC236}">
                <a16:creationId xmlns:a16="http://schemas.microsoft.com/office/drawing/2014/main" id="{3B383AEE-1A38-5D4C-85D3-4C9B71321C45}"/>
              </a:ext>
            </a:extLst>
          </p:cNvPr>
          <p:cNvGrpSpPr>
            <a:grpSpLocks/>
          </p:cNvGrpSpPr>
          <p:nvPr/>
        </p:nvGrpSpPr>
        <p:grpSpPr bwMode="auto">
          <a:xfrm>
            <a:off x="6915150" y="2093913"/>
            <a:ext cx="1719263" cy="1736725"/>
            <a:chOff x="6256959" y="2227198"/>
            <a:chExt cx="1718269" cy="1735800"/>
          </a:xfrm>
        </p:grpSpPr>
        <p:sp>
          <p:nvSpPr>
            <p:cNvPr id="114" name="Rectangle 113">
              <a:extLst>
                <a:ext uri="{FF2B5EF4-FFF2-40B4-BE49-F238E27FC236}">
                  <a16:creationId xmlns:a16="http://schemas.microsoft.com/office/drawing/2014/main" id="{0AC7CF96-F75A-ED40-B22E-2D65DCD42AC8}"/>
                </a:ext>
              </a:extLst>
            </p:cNvPr>
            <p:cNvSpPr/>
            <p:nvPr/>
          </p:nvSpPr>
          <p:spPr>
            <a:xfrm>
              <a:off x="6256959" y="2227198"/>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3" name="TextBox 114">
              <a:extLst>
                <a:ext uri="{FF2B5EF4-FFF2-40B4-BE49-F238E27FC236}">
                  <a16:creationId xmlns:a16="http://schemas.microsoft.com/office/drawing/2014/main" id="{CAC4360A-B965-C141-BCC9-8B7F01191692}"/>
                </a:ext>
              </a:extLst>
            </p:cNvPr>
            <p:cNvSpPr txBox="1">
              <a:spLocks noChangeArrowheads="1"/>
            </p:cNvSpPr>
            <p:nvPr/>
          </p:nvSpPr>
          <p:spPr bwMode="auto">
            <a:xfrm>
              <a:off x="6256959" y="2771933"/>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Exploration des données</a:t>
              </a:r>
            </a:p>
          </p:txBody>
        </p:sp>
      </p:grpSp>
      <p:grpSp>
        <p:nvGrpSpPr>
          <p:cNvPr id="45093" name="Group 115">
            <a:extLst>
              <a:ext uri="{FF2B5EF4-FFF2-40B4-BE49-F238E27FC236}">
                <a16:creationId xmlns:a16="http://schemas.microsoft.com/office/drawing/2014/main" id="{2ED34114-C1BD-164F-A047-633661415BE2}"/>
              </a:ext>
            </a:extLst>
          </p:cNvPr>
          <p:cNvGrpSpPr>
            <a:grpSpLocks/>
          </p:cNvGrpSpPr>
          <p:nvPr/>
        </p:nvGrpSpPr>
        <p:grpSpPr bwMode="auto">
          <a:xfrm>
            <a:off x="6915150" y="4373563"/>
            <a:ext cx="1719263" cy="1736725"/>
            <a:chOff x="6527893" y="4626129"/>
            <a:chExt cx="1718269" cy="1735800"/>
          </a:xfrm>
        </p:grpSpPr>
        <p:sp>
          <p:nvSpPr>
            <p:cNvPr id="117" name="Rectangle 116">
              <a:extLst>
                <a:ext uri="{FF2B5EF4-FFF2-40B4-BE49-F238E27FC236}">
                  <a16:creationId xmlns:a16="http://schemas.microsoft.com/office/drawing/2014/main" id="{49945140-BFF2-9C4D-A704-CCF715CC49AD}"/>
                </a:ext>
              </a:extLst>
            </p:cNvPr>
            <p:cNvSpPr/>
            <p:nvPr/>
          </p:nvSpPr>
          <p:spPr>
            <a:xfrm>
              <a:off x="6527893" y="4626129"/>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101" name="TextBox 117">
              <a:extLst>
                <a:ext uri="{FF2B5EF4-FFF2-40B4-BE49-F238E27FC236}">
                  <a16:creationId xmlns:a16="http://schemas.microsoft.com/office/drawing/2014/main" id="{D2CD3CDC-246E-CE4F-927E-13681E6F23BD}"/>
                </a:ext>
              </a:extLst>
            </p:cNvPr>
            <p:cNvSpPr txBox="1">
              <a:spLocks noChangeArrowheads="1"/>
            </p:cNvSpPr>
            <p:nvPr/>
          </p:nvSpPr>
          <p:spPr bwMode="auto">
            <a:xfrm>
              <a:off x="6527893" y="5170864"/>
              <a:ext cx="171826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Modélisation et analyse</a:t>
              </a:r>
            </a:p>
          </p:txBody>
        </p:sp>
      </p:grpSp>
      <p:grpSp>
        <p:nvGrpSpPr>
          <p:cNvPr id="45094" name="Group 118">
            <a:extLst>
              <a:ext uri="{FF2B5EF4-FFF2-40B4-BE49-F238E27FC236}">
                <a16:creationId xmlns:a16="http://schemas.microsoft.com/office/drawing/2014/main" id="{38DB0EAF-110D-DE4C-9640-D6A116060B2C}"/>
              </a:ext>
            </a:extLst>
          </p:cNvPr>
          <p:cNvGrpSpPr>
            <a:grpSpLocks/>
          </p:cNvGrpSpPr>
          <p:nvPr/>
        </p:nvGrpSpPr>
        <p:grpSpPr bwMode="auto">
          <a:xfrm>
            <a:off x="9848850" y="2093913"/>
            <a:ext cx="1717675" cy="1736725"/>
            <a:chOff x="8695359" y="2361363"/>
            <a:chExt cx="1718269" cy="1735800"/>
          </a:xfrm>
        </p:grpSpPr>
        <p:sp>
          <p:nvSpPr>
            <p:cNvPr id="120" name="Rectangle 119">
              <a:extLst>
                <a:ext uri="{FF2B5EF4-FFF2-40B4-BE49-F238E27FC236}">
                  <a16:creationId xmlns:a16="http://schemas.microsoft.com/office/drawing/2014/main" id="{2C33E9EB-67A2-7242-8A4D-0C4EFE7CDFBD}"/>
                </a:ext>
              </a:extLst>
            </p:cNvPr>
            <p:cNvSpPr/>
            <p:nvPr/>
          </p:nvSpPr>
          <p:spPr>
            <a:xfrm>
              <a:off x="8695359" y="2361363"/>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099" name="TextBox 120">
              <a:extLst>
                <a:ext uri="{FF2B5EF4-FFF2-40B4-BE49-F238E27FC236}">
                  <a16:creationId xmlns:a16="http://schemas.microsoft.com/office/drawing/2014/main" id="{7FE22E6D-1F78-5B4D-A4EB-D747F20EEA76}"/>
                </a:ext>
              </a:extLst>
            </p:cNvPr>
            <p:cNvSpPr txBox="1">
              <a:spLocks noChangeArrowheads="1"/>
            </p:cNvSpPr>
            <p:nvPr/>
          </p:nvSpPr>
          <p:spPr bwMode="auto">
            <a:xfrm>
              <a:off x="8695359" y="2767598"/>
              <a:ext cx="1718269"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a:latin typeface="Dagny OT" panose="020B0504020201020104" pitchFamily="34" charset="77"/>
                  <a:ea typeface="Helvetica Light" panose="020B0403020202020204" pitchFamily="34" charset="0"/>
                  <a:cs typeface="Helvetica Light" panose="020B0403020202020204" pitchFamily="34" charset="0"/>
                </a:rPr>
                <a:t>Utilisation et aide à la décision</a:t>
              </a:r>
            </a:p>
          </p:txBody>
        </p:sp>
      </p:grpSp>
      <p:grpSp>
        <p:nvGrpSpPr>
          <p:cNvPr id="45095" name="Group 121">
            <a:extLst>
              <a:ext uri="{FF2B5EF4-FFF2-40B4-BE49-F238E27FC236}">
                <a16:creationId xmlns:a16="http://schemas.microsoft.com/office/drawing/2014/main" id="{2E7757C9-8DC5-6141-A832-681F80E2B1F4}"/>
              </a:ext>
            </a:extLst>
          </p:cNvPr>
          <p:cNvGrpSpPr>
            <a:grpSpLocks/>
          </p:cNvGrpSpPr>
          <p:nvPr/>
        </p:nvGrpSpPr>
        <p:grpSpPr bwMode="auto">
          <a:xfrm>
            <a:off x="9848850" y="4373563"/>
            <a:ext cx="1717675" cy="1736725"/>
            <a:chOff x="9372692" y="4823354"/>
            <a:chExt cx="1718269" cy="1735800"/>
          </a:xfrm>
        </p:grpSpPr>
        <p:sp>
          <p:nvSpPr>
            <p:cNvPr id="123" name="Rectangle 122">
              <a:extLst>
                <a:ext uri="{FF2B5EF4-FFF2-40B4-BE49-F238E27FC236}">
                  <a16:creationId xmlns:a16="http://schemas.microsoft.com/office/drawing/2014/main" id="{7EA89FE4-7A29-904C-BDB5-D31810A1795D}"/>
                </a:ext>
              </a:extLst>
            </p:cNvPr>
            <p:cNvSpPr/>
            <p:nvPr/>
          </p:nvSpPr>
          <p:spPr>
            <a:xfrm>
              <a:off x="9372692" y="4823354"/>
              <a:ext cx="1718269" cy="17358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latin typeface="Helvetica Light" charset="0"/>
                <a:ea typeface="Helvetica Light" charset="0"/>
                <a:cs typeface="Helvetica Light" charset="0"/>
              </a:endParaRPr>
            </a:p>
          </p:txBody>
        </p:sp>
        <p:sp>
          <p:nvSpPr>
            <p:cNvPr id="45097" name="TextBox 123">
              <a:extLst>
                <a:ext uri="{FF2B5EF4-FFF2-40B4-BE49-F238E27FC236}">
                  <a16:creationId xmlns:a16="http://schemas.microsoft.com/office/drawing/2014/main" id="{4BC482BD-8690-544B-B85C-8BABB5B82277}"/>
                </a:ext>
              </a:extLst>
            </p:cNvPr>
            <p:cNvSpPr txBox="1">
              <a:spLocks noChangeArrowheads="1"/>
            </p:cNvSpPr>
            <p:nvPr/>
          </p:nvSpPr>
          <p:spPr bwMode="auto">
            <a:xfrm>
              <a:off x="9372692" y="5514283"/>
              <a:ext cx="1718269" cy="353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1700">
                  <a:latin typeface="Dagny OT" panose="020B0504020201020104" pitchFamily="34" charset="77"/>
                  <a:ea typeface="Helvetica Light" panose="020B0403020202020204" pitchFamily="34" charset="0"/>
                  <a:cs typeface="Helvetica Light" panose="020B0403020202020204" pitchFamily="34" charset="0"/>
                </a:rPr>
                <a:t>Communication</a:t>
              </a:r>
            </a:p>
          </p:txBody>
        </p:sp>
      </p:grpSp>
    </p:spTree>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a:extLst>
              <a:ext uri="{FF2B5EF4-FFF2-40B4-BE49-F238E27FC236}">
                <a16:creationId xmlns:a16="http://schemas.microsoft.com/office/drawing/2014/main" id="{05D98DE8-63BB-DC47-BB75-1AB2C757AEE0}"/>
              </a:ext>
            </a:extLst>
          </p:cNvPr>
          <p:cNvSpPr>
            <a:spLocks noGrp="1"/>
          </p:cNvSpPr>
          <p:nvPr>
            <p:ph type="title"/>
          </p:nvPr>
        </p:nvSpPr>
        <p:spPr/>
        <p:txBody>
          <a:bodyPr/>
          <a:lstStyle/>
          <a:p>
            <a:pPr eaLnBrk="1" hangingPunct="1">
              <a:defRPr/>
            </a:pPr>
            <a:r>
              <a:rPr lang="fr-CA" sz="4000" b="1" cap="all" dirty="0">
                <a:solidFill>
                  <a:schemeClr val="tx1"/>
                </a:solidFill>
              </a:rPr>
              <a:t>Le processus d’analyse des données</a:t>
            </a:r>
            <a:endParaRPr lang="en-US" altLang="en-US" sz="6000" b="1" dirty="0">
              <a:solidFill>
                <a:schemeClr val="tx1"/>
              </a:solidFill>
            </a:endParaRPr>
          </a:p>
        </p:txBody>
      </p:sp>
      <p:sp>
        <p:nvSpPr>
          <p:cNvPr id="46083" name="Content Placeholder 2">
            <a:extLst>
              <a:ext uri="{FF2B5EF4-FFF2-40B4-BE49-F238E27FC236}">
                <a16:creationId xmlns:a16="http://schemas.microsoft.com/office/drawing/2014/main" id="{62E8018C-3DEB-7948-BC2D-02C19F661A7B}"/>
              </a:ext>
            </a:extLst>
          </p:cNvPr>
          <p:cNvSpPr>
            <a:spLocks noGrp="1"/>
          </p:cNvSpPr>
          <p:nvPr>
            <p:ph idx="1"/>
          </p:nvPr>
        </p:nvSpPr>
        <p:spPr>
          <a:xfrm>
            <a:off x="1371600" y="1804988"/>
            <a:ext cx="9601200" cy="3581400"/>
          </a:xfrm>
        </p:spPr>
        <p:txBody>
          <a:bodyPr/>
          <a:lstStyle/>
          <a:p>
            <a:pPr marL="0" indent="0" algn="just">
              <a:lnSpc>
                <a:spcPct val="100000"/>
              </a:lnSpc>
              <a:buFont typeface="Franklin Gothic Book" panose="020B0503020102020204" pitchFamily="34" charset="0"/>
              <a:buNone/>
            </a:pPr>
            <a:r>
              <a:rPr lang="fr-CA" altLang="en-US" sz="2400">
                <a:latin typeface="Dagny OT" panose="020B0504020201020104" pitchFamily="34" charset="77"/>
                <a:ea typeface="Helvetica Light" panose="020B0403020202020204" pitchFamily="34" charset="0"/>
                <a:cs typeface="Helvetica Light" panose="020B0403020202020204" pitchFamily="34" charset="0"/>
              </a:rPr>
              <a:t>Un </a:t>
            </a:r>
            <a:r>
              <a:rPr lang="fr-CA" altLang="en-US" sz="2400" b="1">
                <a:latin typeface="Dagny OT" panose="020B0504020201020104" pitchFamily="34" charset="77"/>
                <a:ea typeface="Helvetica Light" panose="020B0403020202020204" pitchFamily="34" charset="0"/>
                <a:cs typeface="Helvetica Light" panose="020B0403020202020204" pitchFamily="34" charset="0"/>
              </a:rPr>
              <a:t>grand nombre de modèles analytiques</a:t>
            </a:r>
            <a:r>
              <a:rPr lang="fr-CA" altLang="en-US" sz="2400">
                <a:latin typeface="Dagny OT" panose="020B0504020201020104" pitchFamily="34" charset="77"/>
                <a:ea typeface="Helvetica Light" panose="020B0403020202020204" pitchFamily="34" charset="0"/>
                <a:cs typeface="Helvetica Light" panose="020B0403020202020204" pitchFamily="34" charset="0"/>
              </a:rPr>
              <a:t> doivent être générés avant qu’une sélection finale puisse être faite.</a:t>
            </a:r>
          </a:p>
          <a:p>
            <a:pPr marL="0" indent="0" algn="just">
              <a:lnSpc>
                <a:spcPct val="100000"/>
              </a:lnSpc>
              <a:buFont typeface="Franklin Gothic Book" panose="020B0503020102020204" pitchFamily="34" charset="0"/>
              <a:buNone/>
            </a:pPr>
            <a:endParaRPr lang="en-US" altLang="en-US" sz="1000">
              <a:latin typeface="Dagny OT" panose="020B0504020201020104" pitchFamily="34" charset="77"/>
              <a:ea typeface="Helvetica Light" panose="020B0403020202020204" pitchFamily="34" charset="0"/>
              <a:cs typeface="Helvetica Light" panose="020B0403020202020204" pitchFamily="34" charset="0"/>
            </a:endParaRPr>
          </a:p>
          <a:p>
            <a:pPr marL="0" indent="0" algn="just">
              <a:lnSpc>
                <a:spcPct val="100000"/>
              </a:lnSpc>
              <a:buFont typeface="Franklin Gothic Book" panose="020B0503020102020204" pitchFamily="34" charset="0"/>
              <a:buNone/>
            </a:pPr>
            <a:r>
              <a:rPr lang="fr-CA" altLang="en-US" sz="2400" b="1">
                <a:latin typeface="Dagny OT" panose="020B0504020201020104" pitchFamily="34" charset="77"/>
                <a:ea typeface="Helvetica Light" panose="020B0403020202020204" pitchFamily="34" charset="0"/>
                <a:cs typeface="Helvetica Light" panose="020B0403020202020204" pitchFamily="34" charset="0"/>
              </a:rPr>
              <a:t>Processus itératif :</a:t>
            </a:r>
            <a:r>
              <a:rPr lang="fr-CA" altLang="en-US" sz="2400">
                <a:latin typeface="Dagny OT" panose="020B0504020201020104" pitchFamily="34" charset="77"/>
                <a:ea typeface="Helvetica Light" panose="020B0403020202020204" pitchFamily="34" charset="0"/>
                <a:cs typeface="Helvetica Light" panose="020B0403020202020204" pitchFamily="34" charset="0"/>
              </a:rPr>
              <a:t> la sélection des caractéristiques et la réduction des données peuvent nécessiter de nombreuses visites chez des experts du domaine avant que les modèles commencent à donner des résultats prometteurs.</a:t>
            </a:r>
          </a:p>
          <a:p>
            <a:pPr marL="0" indent="0" algn="just">
              <a:lnSpc>
                <a:spcPct val="100000"/>
              </a:lnSpc>
              <a:buFont typeface="Franklin Gothic Book" panose="020B0503020102020204" pitchFamily="34" charset="0"/>
              <a:buNone/>
            </a:pPr>
            <a:endParaRPr lang="en-US" altLang="en-US" sz="1000">
              <a:latin typeface="Dagny OT" panose="020B0504020201020104" pitchFamily="34" charset="77"/>
              <a:ea typeface="Helvetica Light" panose="020B0403020202020204" pitchFamily="34" charset="0"/>
              <a:cs typeface="Helvetica Light" panose="020B0403020202020204" pitchFamily="34" charset="0"/>
            </a:endParaRPr>
          </a:p>
          <a:p>
            <a:pPr marL="0" indent="0" algn="just">
              <a:lnSpc>
                <a:spcPct val="100000"/>
              </a:lnSpc>
              <a:buFont typeface="Franklin Gothic Book" panose="020B0503020102020204" pitchFamily="34" charset="0"/>
              <a:buNone/>
            </a:pPr>
            <a:r>
              <a:rPr lang="fr-CA" altLang="en-US" sz="2400" b="1">
                <a:latin typeface="Dagny OT" panose="020B0504020201020104" pitchFamily="34" charset="77"/>
                <a:ea typeface="Helvetica Light" panose="020B0403020202020204" pitchFamily="34" charset="0"/>
                <a:cs typeface="Helvetica Light" panose="020B0403020202020204" pitchFamily="34" charset="0"/>
              </a:rPr>
              <a:t>Les connaissances spécifiques à un domaine</a:t>
            </a:r>
            <a:r>
              <a:rPr lang="fr-CA" altLang="en-US" sz="2400">
                <a:latin typeface="Dagny OT" panose="020B0504020201020104" pitchFamily="34" charset="77"/>
                <a:ea typeface="Helvetica Light" panose="020B0403020202020204" pitchFamily="34" charset="0"/>
                <a:cs typeface="Helvetica Light" panose="020B0403020202020204" pitchFamily="34" charset="0"/>
              </a:rPr>
              <a:t> doivent être intégrées dans les modèles afin d’éliminer les classificateurs aléatoires et les schémas de regroupement, </a:t>
            </a:r>
            <a:r>
              <a:rPr lang="fr-CA" altLang="en-US" sz="2400" b="1">
                <a:latin typeface="Dagny OT" panose="020B0504020201020104" pitchFamily="34" charset="77"/>
                <a:ea typeface="Helvetica Light" panose="020B0403020202020204" pitchFamily="34" charset="0"/>
                <a:cs typeface="Helvetica Light" panose="020B0403020202020204" pitchFamily="34" charset="0"/>
              </a:rPr>
              <a:t>en moyenne</a:t>
            </a:r>
            <a:r>
              <a:rPr lang="fr-CA" altLang="en-US" sz="2400">
                <a:latin typeface="Dagny OT" panose="020B0504020201020104" pitchFamily="34" charset="77"/>
                <a:ea typeface="Helvetica Light" panose="020B0403020202020204" pitchFamily="34" charset="0"/>
                <a:cs typeface="Helvetica Light" panose="020B0403020202020204" pitchFamily="34" charset="0"/>
              </a:rPr>
              <a:t>. </a:t>
            </a:r>
          </a:p>
        </p:txBody>
      </p:sp>
    </p:spTree>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B197D130-B712-3743-A1F5-C489ED1ABAAF}"/>
              </a:ext>
            </a:extLst>
          </p:cNvPr>
          <p:cNvSpPr>
            <a:spLocks noGrp="1"/>
          </p:cNvSpPr>
          <p:nvPr>
            <p:ph type="title"/>
          </p:nvPr>
        </p:nvSpPr>
        <p:spPr/>
        <p:txBody>
          <a:bodyPr/>
          <a:lstStyle/>
          <a:p>
            <a:pPr eaLnBrk="1" hangingPunct="1"/>
            <a:r>
              <a:rPr lang="en-US" altLang="en-US" b="1" dirty="0"/>
              <a:t>LA VIE APRÈS L’ANALYSE</a:t>
            </a:r>
          </a:p>
        </p:txBody>
      </p:sp>
      <p:sp>
        <p:nvSpPr>
          <p:cNvPr id="3" name="Content Placeholder 2">
            <a:extLst>
              <a:ext uri="{FF2B5EF4-FFF2-40B4-BE49-F238E27FC236}">
                <a16:creationId xmlns:a16="http://schemas.microsoft.com/office/drawing/2014/main" id="{5A82AD5B-D519-E84C-AB7D-BA31C5FDE2BB}"/>
              </a:ext>
            </a:extLst>
          </p:cNvPr>
          <p:cNvSpPr>
            <a:spLocks noGrp="1"/>
          </p:cNvSpPr>
          <p:nvPr>
            <p:ph idx="1"/>
          </p:nvPr>
        </p:nvSpPr>
        <p:spPr/>
        <p:txBody>
          <a:bodyPr rtlCol="0">
            <a:normAutofit fontScale="92500" lnSpcReduction="20000"/>
          </a:bodyPr>
          <a:lstStyle/>
          <a:p>
            <a:pPr marL="0" indent="0" algn="just">
              <a:lnSpc>
                <a:spcPct val="120000"/>
              </a:lnSpc>
              <a:buFont typeface="Franklin Gothic Book" panose="020B0503020102020204" pitchFamily="34" charset="0"/>
              <a:buNone/>
              <a:defRPr/>
            </a:pPr>
            <a:r>
              <a:rPr lang="fr-CA" sz="2600" dirty="0">
                <a:latin typeface="Dagny OT" panose="020B0504020201020104"/>
              </a:rPr>
              <a:t>Lorsqu’une analyse ou un modèle est « lâché dans la nature », il peut avoir une vie propre.</a:t>
            </a:r>
          </a:p>
          <a:p>
            <a:pPr marL="0" indent="0" algn="just">
              <a:lnSpc>
                <a:spcPct val="120000"/>
              </a:lnSpc>
              <a:buFont typeface="Franklin Gothic Book" panose="020B0503020102020204" pitchFamily="34" charset="0"/>
              <a:buNone/>
              <a:defRPr/>
            </a:pPr>
            <a:endParaRPr lang="en-US" sz="1000" dirty="0"/>
          </a:p>
          <a:p>
            <a:pPr marL="0" indent="0" algn="just">
              <a:lnSpc>
                <a:spcPct val="120000"/>
              </a:lnSpc>
              <a:buFont typeface="Franklin Gothic Book" panose="020B0503020102020204" pitchFamily="34" charset="0"/>
              <a:buNone/>
              <a:defRPr/>
            </a:pPr>
            <a:r>
              <a:rPr lang="fr-CA" sz="2600" dirty="0">
                <a:latin typeface="Dagny OT" panose="020B0504020201020104"/>
              </a:rPr>
              <a:t>Les analystes pourraient éventuellement devoir abandonner le contrôle de la diffusion. Les résultats pourraient être détournés, mal compris ou mis au rancart. Que peut faire l’analyste pour éviter cela? </a:t>
            </a:r>
          </a:p>
          <a:p>
            <a:pPr marL="0" indent="0" algn="just">
              <a:lnSpc>
                <a:spcPct val="120000"/>
              </a:lnSpc>
              <a:buFont typeface="Franklin Gothic Book" panose="020B0503020102020204" pitchFamily="34" charset="0"/>
              <a:buNone/>
              <a:defRPr/>
            </a:pPr>
            <a:endParaRPr lang="en-US" sz="1000" dirty="0"/>
          </a:p>
          <a:p>
            <a:pPr marL="0" indent="0" algn="just">
              <a:lnSpc>
                <a:spcPct val="120000"/>
              </a:lnSpc>
              <a:buFont typeface="Franklin Gothic Book" panose="020B0503020102020204" pitchFamily="34" charset="0"/>
              <a:buNone/>
              <a:defRPr/>
            </a:pPr>
            <a:r>
              <a:rPr lang="fr-CA" sz="2600" dirty="0">
                <a:latin typeface="Dagny OT" panose="020B0504020201020104"/>
              </a:rPr>
              <a:t>Enfin, en raison de la </a:t>
            </a:r>
            <a:r>
              <a:rPr lang="fr-CA" sz="2600" b="1" dirty="0">
                <a:latin typeface="Dagny OT" panose="020B0504020201020104"/>
              </a:rPr>
              <a:t>décomposition analytique</a:t>
            </a:r>
            <a:r>
              <a:rPr lang="fr-CA" sz="2600" dirty="0">
                <a:latin typeface="Dagny OT" panose="020B0504020201020104"/>
              </a:rPr>
              <a:t>, il est important de ne PAS considérer la dernière étape analytique comme une impasse, mais plutôt comme une invitation à revenir au début du processus. </a:t>
            </a:r>
          </a:p>
        </p:txBody>
      </p:sp>
    </p:spTree>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extBox 2">
            <a:extLst>
              <a:ext uri="{FF2B5EF4-FFF2-40B4-BE49-F238E27FC236}">
                <a16:creationId xmlns:a16="http://schemas.microsoft.com/office/drawing/2014/main" id="{250EA569-6B20-D74A-BE90-BFE0B24817C7}"/>
              </a:ext>
            </a:extLst>
          </p:cNvPr>
          <p:cNvSpPr txBox="1">
            <a:spLocks noChangeArrowheads="1"/>
          </p:cNvSpPr>
          <p:nvPr/>
        </p:nvSpPr>
        <p:spPr bwMode="auto">
          <a:xfrm>
            <a:off x="754912" y="2212975"/>
            <a:ext cx="11437088" cy="22775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sz="22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Les rapports qui disent que quelque chose ne s’est pas passé sont toujours intéressants pour moi, parce que, comme nous le savons, il y a des </a:t>
            </a:r>
            <a:r>
              <a:rPr lang="fr-CA" altLang="en-US" sz="2200" b="1"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connus connus</a:t>
            </a:r>
            <a:r>
              <a:rPr lang="fr-CA" altLang="en-US" sz="22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des choses connues comme étant connues. Nous savons aussi qu’il y a des </a:t>
            </a:r>
            <a:r>
              <a:rPr lang="fr-CA" altLang="en-US" sz="2200" b="1"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connus inconnus</a:t>
            </a:r>
            <a:r>
              <a:rPr lang="fr-CA" altLang="en-US" sz="22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c’est-à-dire, qu’il y a des choses que nous savons que nous ne savons pas. Mais il y a aussi des </a:t>
            </a:r>
            <a:r>
              <a:rPr lang="fr-CA" altLang="en-US" sz="2200" b="1"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inconnus inconnus</a:t>
            </a:r>
            <a:r>
              <a:rPr lang="fr-CA" altLang="en-US" sz="22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des choses que nous ne savons pas que nous ne savons pas.» [Traduction]</a:t>
            </a:r>
          </a:p>
          <a:p>
            <a:pPr algn="r"/>
            <a:endParaRPr lang="en-US" altLang="en-US" sz="1400"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endParaRPr>
          </a:p>
          <a:p>
            <a:pPr algn="r"/>
            <a:r>
              <a:rPr lang="fr-CA" altLang="en-US"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Donald </a:t>
            </a:r>
            <a:r>
              <a:rPr lang="fr-CA" altLang="en-US" dirty="0" err="1">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Rumsfeld</a:t>
            </a:r>
            <a:r>
              <a:rPr lang="fr-CA" altLang="en-US"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 point de presse du Département de la défense des États-Unis, 2002 </a:t>
            </a:r>
            <a:endParaRPr lang="en-US" altLang="en-US" dirty="0">
              <a:solidFill>
                <a:schemeClr val="tx2"/>
              </a:solidFill>
              <a:latin typeface="Dagny OT" panose="020B0504020201020104" pitchFamily="34" charset="77"/>
              <a:ea typeface="DejaVu Sans ExtraLight" panose="020B0203030804020204" pitchFamily="34" charset="0"/>
              <a:cs typeface="Calibri Light" panose="020F0302020204030204" pitchFamily="34" charset="0"/>
            </a:endParaRPr>
          </a:p>
        </p:txBody>
      </p:sp>
      <p:pic>
        <p:nvPicPr>
          <p:cNvPr id="3" name="Picture 2">
            <a:extLst>
              <a:ext uri="{FF2B5EF4-FFF2-40B4-BE49-F238E27FC236}">
                <a16:creationId xmlns:a16="http://schemas.microsoft.com/office/drawing/2014/main" id="{5A9116A4-F98B-4B4E-9DEE-5437E8570ACB}"/>
              </a:ext>
            </a:extLst>
          </p:cNvPr>
          <p:cNvPicPr>
            <a:picLocks noChangeAspect="1"/>
          </p:cNvPicPr>
          <p:nvPr/>
        </p:nvPicPr>
        <p:blipFill>
          <a:blip r:embed="rId2"/>
          <a:stretch>
            <a:fillRect/>
          </a:stretch>
        </p:blipFill>
        <p:spPr>
          <a:xfrm>
            <a:off x="11162483" y="72247"/>
            <a:ext cx="995782" cy="799945"/>
          </a:xfrm>
          <a:prstGeom prst="rect">
            <a:avLst/>
          </a:prstGeom>
        </p:spPr>
      </p:pic>
    </p:spTree>
  </p:cSld>
  <p:clrMapOvr>
    <a:masterClrMapping/>
  </p:clrMapOvr>
  <p:transition spd="med">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a:extLst>
              <a:ext uri="{FF2B5EF4-FFF2-40B4-BE49-F238E27FC236}">
                <a16:creationId xmlns:a16="http://schemas.microsoft.com/office/drawing/2014/main" id="{15815457-0AFC-8144-A816-3461B9AB2A9C}"/>
              </a:ext>
            </a:extLst>
          </p:cNvPr>
          <p:cNvSpPr>
            <a:spLocks noGrp="1"/>
          </p:cNvSpPr>
          <p:nvPr>
            <p:ph type="title"/>
          </p:nvPr>
        </p:nvSpPr>
        <p:spPr/>
        <p:txBody>
          <a:bodyPr/>
          <a:lstStyle/>
          <a:p>
            <a:pPr eaLnBrk="1" hangingPunct="1"/>
            <a:r>
              <a:rPr lang="fr-CA" altLang="en-US" b="1" dirty="0"/>
              <a:t>ÉCOSYSTÈME DE LA SCIENCE DES DONNÉES</a:t>
            </a:r>
            <a:endParaRPr lang="en-US" altLang="en-US" b="1" dirty="0"/>
          </a:p>
        </p:txBody>
      </p:sp>
      <p:sp>
        <p:nvSpPr>
          <p:cNvPr id="2" name="Content Placeholder 1">
            <a:extLst>
              <a:ext uri="{FF2B5EF4-FFF2-40B4-BE49-F238E27FC236}">
                <a16:creationId xmlns:a16="http://schemas.microsoft.com/office/drawing/2014/main" id="{28928F7B-8185-BF4B-86E1-7C21810C2E92}"/>
              </a:ext>
            </a:extLst>
          </p:cNvPr>
          <p:cNvSpPr>
            <a:spLocks noGrp="1"/>
          </p:cNvSpPr>
          <p:nvPr>
            <p:ph idx="1"/>
          </p:nvPr>
        </p:nvSpPr>
        <p:spPr>
          <a:xfrm>
            <a:off x="1371600" y="2286000"/>
            <a:ext cx="9601200" cy="4067175"/>
          </a:xfrm>
        </p:spPr>
        <p:txBody>
          <a:bodyPr rtlCol="0">
            <a:normAutofit fontScale="92500" lnSpcReduction="20000"/>
          </a:bodyPr>
          <a:lstStyle/>
          <a:p>
            <a:pPr marL="0" indent="0" algn="just">
              <a:lnSpc>
                <a:spcPct val="120000"/>
              </a:lnSpc>
              <a:buFont typeface="Franklin Gothic Book" panose="020B0503020102020204" pitchFamily="34" charset="0"/>
              <a:buNone/>
              <a:defRPr/>
            </a:pPr>
            <a:r>
              <a:rPr lang="fr-CA" sz="2600" dirty="0">
                <a:latin typeface="Dagny OT" panose="020B0504020201020104"/>
                <a:ea typeface="Helvetica Light" charset="0"/>
                <a:cs typeface="Helvetica Light" charset="0"/>
              </a:rPr>
              <a:t>L’analyse des données est un </a:t>
            </a:r>
            <a:r>
              <a:rPr lang="fr-CA" sz="2600" b="1" dirty="0">
                <a:latin typeface="Dagny OT" panose="020B0504020201020104"/>
                <a:ea typeface="Helvetica Light" charset="0"/>
                <a:cs typeface="Helvetica Light" charset="0"/>
              </a:rPr>
              <a:t>sport d’équipe</a:t>
            </a:r>
            <a:r>
              <a:rPr lang="fr-CA" sz="2600" dirty="0">
                <a:latin typeface="Dagny OT" panose="020B0504020201020104"/>
                <a:ea typeface="Helvetica Light" charset="0"/>
                <a:cs typeface="Helvetica Light" charset="0"/>
              </a:rPr>
              <a:t>, les membres de l’équipe ayant besoin d’une bonne compréhension des </a:t>
            </a:r>
            <a:r>
              <a:rPr lang="fr-CA" sz="2600" b="1" dirty="0">
                <a:latin typeface="Dagny OT" panose="020B0504020201020104"/>
                <a:ea typeface="Helvetica Light" charset="0"/>
                <a:cs typeface="Helvetica Light" charset="0"/>
              </a:rPr>
              <a:t>données</a:t>
            </a:r>
            <a:r>
              <a:rPr lang="fr-CA" sz="2600" dirty="0">
                <a:latin typeface="Dagny OT" panose="020B0504020201020104"/>
                <a:ea typeface="Helvetica Light" charset="0"/>
                <a:cs typeface="Helvetica Light" charset="0"/>
              </a:rPr>
              <a:t> et du </a:t>
            </a:r>
            <a:r>
              <a:rPr lang="fr-CA" sz="2600" b="1" dirty="0">
                <a:latin typeface="Dagny OT" panose="020B0504020201020104"/>
                <a:ea typeface="Helvetica Light" charset="0"/>
                <a:cs typeface="Helvetica Light" charset="0"/>
              </a:rPr>
              <a:t>contexte</a:t>
            </a:r>
            <a:r>
              <a:rPr lang="fr-CA" sz="2600" dirty="0">
                <a:latin typeface="Dagny OT" panose="020B0504020201020104"/>
                <a:ea typeface="Helvetica Light" charset="0"/>
                <a:cs typeface="Helvetica Light" charset="0"/>
              </a:rPr>
              <a:t>.</a:t>
            </a:r>
          </a:p>
          <a:p>
            <a:pPr lvl="1" algn="just">
              <a:lnSpc>
                <a:spcPct val="120000"/>
              </a:lnSpc>
              <a:buSzPct val="112000"/>
              <a:buFont typeface="Wingdings" charset="2"/>
              <a:buChar char="§"/>
              <a:defRPr/>
            </a:pPr>
            <a:r>
              <a:rPr lang="fr-CA" sz="2200" i="0" dirty="0">
                <a:latin typeface="Dagny OT" panose="020B0504020201020104"/>
                <a:ea typeface="Helvetica Light" charset="0"/>
                <a:cs typeface="Helvetica Light" charset="0"/>
              </a:rPr>
              <a:t>Gestion des données</a:t>
            </a:r>
          </a:p>
          <a:p>
            <a:pPr lvl="1" algn="just">
              <a:lnSpc>
                <a:spcPct val="120000"/>
              </a:lnSpc>
              <a:buSzPct val="112000"/>
              <a:buFont typeface="Wingdings" charset="2"/>
              <a:buChar char="§"/>
              <a:defRPr/>
            </a:pPr>
            <a:r>
              <a:rPr lang="fr-CA" sz="2200" i="0" dirty="0">
                <a:latin typeface="Dagny OT" panose="020B0504020201020104"/>
                <a:ea typeface="Helvetica Light" charset="0"/>
                <a:cs typeface="Helvetica Light" charset="0"/>
              </a:rPr>
              <a:t>Préparation des données</a:t>
            </a:r>
          </a:p>
          <a:p>
            <a:pPr lvl="1" algn="just">
              <a:lnSpc>
                <a:spcPct val="120000"/>
              </a:lnSpc>
              <a:buSzPct val="112000"/>
              <a:buFont typeface="Wingdings" charset="2"/>
              <a:buChar char="§"/>
              <a:defRPr/>
            </a:pPr>
            <a:r>
              <a:rPr lang="fr-CA" sz="2200" i="0" dirty="0">
                <a:latin typeface="Dagny OT" panose="020B0504020201020104"/>
                <a:ea typeface="Helvetica Light" charset="0"/>
                <a:cs typeface="Helvetica Light" charset="0"/>
              </a:rPr>
              <a:t>Analyse</a:t>
            </a:r>
          </a:p>
          <a:p>
            <a:pPr lvl="1" algn="just">
              <a:lnSpc>
                <a:spcPct val="120000"/>
              </a:lnSpc>
              <a:buSzPct val="112000"/>
              <a:buFont typeface="Wingdings" charset="2"/>
              <a:buChar char="§"/>
              <a:defRPr/>
            </a:pPr>
            <a:r>
              <a:rPr lang="fr-CA" sz="2200" i="0" dirty="0">
                <a:latin typeface="Dagny OT" panose="020B0504020201020104"/>
                <a:ea typeface="Helvetica Light" charset="0"/>
                <a:cs typeface="Helvetica Light" charset="0"/>
              </a:rPr>
              <a:t>Communications </a:t>
            </a:r>
          </a:p>
          <a:p>
            <a:pPr algn="just">
              <a:lnSpc>
                <a:spcPct val="120000"/>
              </a:lnSpc>
              <a:defRPr/>
            </a:pPr>
            <a:endParaRPr lang="en-US" sz="1000" dirty="0">
              <a:latin typeface="Dagny OT" panose="020B0504020201020104"/>
              <a:ea typeface="Helvetica Light" charset="0"/>
              <a:cs typeface="Helvetica Light" charset="0"/>
            </a:endParaRPr>
          </a:p>
          <a:p>
            <a:pPr marL="0" indent="0" algn="just">
              <a:lnSpc>
                <a:spcPct val="120000"/>
              </a:lnSpc>
              <a:buFont typeface="Franklin Gothic Book" panose="020B0503020102020204" pitchFamily="34" charset="0"/>
              <a:buNone/>
              <a:defRPr/>
            </a:pPr>
            <a:r>
              <a:rPr lang="fr-CA" sz="2600" dirty="0">
                <a:latin typeface="Dagny OT" panose="020B0504020201020104"/>
                <a:ea typeface="Helvetica Light" charset="0"/>
                <a:cs typeface="Helvetica Light" charset="0"/>
              </a:rPr>
              <a:t>Même de légères améliorations par rapport à l’approche actuelle peuvent trouver une place utile dans une organisation – </a:t>
            </a:r>
            <a:r>
              <a:rPr lang="fr-CA" sz="2600" b="1" dirty="0">
                <a:latin typeface="Dagny OT" panose="020B0504020201020104"/>
                <a:ea typeface="Helvetica Light" charset="0"/>
                <a:cs typeface="Helvetica Light" charset="0"/>
              </a:rPr>
              <a:t>la science des données ne concerne pas seulement les </a:t>
            </a:r>
            <a:r>
              <a:rPr lang="fr-CA" sz="2600" b="1" dirty="0" err="1">
                <a:latin typeface="Dagny OT" panose="020B0504020201020104"/>
                <a:ea typeface="Helvetica Light" charset="0"/>
                <a:cs typeface="Helvetica Light" charset="0"/>
              </a:rPr>
              <a:t>mégadonnées</a:t>
            </a:r>
            <a:r>
              <a:rPr lang="fr-CA" sz="2600" b="1" dirty="0">
                <a:latin typeface="Dagny OT" panose="020B0504020201020104"/>
                <a:ea typeface="Helvetica Light" charset="0"/>
                <a:cs typeface="Helvetica Light" charset="0"/>
              </a:rPr>
              <a:t> et les perturbations!</a:t>
            </a:r>
          </a:p>
        </p:txBody>
      </p:sp>
    </p:spTree>
  </p:cSld>
  <p:clrMapOvr>
    <a:masterClrMapping/>
  </p:clrMapOvr>
  <p:transition spd="med">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a:extLst>
              <a:ext uri="{FF2B5EF4-FFF2-40B4-BE49-F238E27FC236}">
                <a16:creationId xmlns:a16="http://schemas.microsoft.com/office/drawing/2014/main" id="{7030ABD7-EDD1-4346-B248-7B98C53FD3A7}"/>
              </a:ext>
            </a:extLst>
          </p:cNvPr>
          <p:cNvSpPr>
            <a:spLocks noGrp="1"/>
          </p:cNvSpPr>
          <p:nvPr>
            <p:ph type="title"/>
          </p:nvPr>
        </p:nvSpPr>
        <p:spPr/>
        <p:txBody>
          <a:bodyPr/>
          <a:lstStyle/>
          <a:p>
            <a:pPr eaLnBrk="1" hangingPunct="1"/>
            <a:r>
              <a:rPr lang="en-US" altLang="en-US" b="1"/>
              <a:t>*</a:t>
            </a:r>
            <a:r>
              <a:rPr lang="fr-FR" altLang="en-US" b="1"/>
              <a:t>ÉVALUATION ET VALIDITÉ DU MODÈLE</a:t>
            </a:r>
            <a:endParaRPr lang="en-US" altLang="en-US" b="1"/>
          </a:p>
        </p:txBody>
      </p:sp>
      <p:sp>
        <p:nvSpPr>
          <p:cNvPr id="53251" name="Content Placeholder 2">
            <a:extLst>
              <a:ext uri="{FF2B5EF4-FFF2-40B4-BE49-F238E27FC236}">
                <a16:creationId xmlns:a16="http://schemas.microsoft.com/office/drawing/2014/main" id="{6FA51058-1C36-4F42-9EBB-4BA692E5C888}"/>
              </a:ext>
            </a:extLst>
          </p:cNvPr>
          <p:cNvSpPr>
            <a:spLocks noGrp="1"/>
          </p:cNvSpPr>
          <p:nvPr>
            <p:ph idx="1"/>
          </p:nvPr>
        </p:nvSpPr>
        <p:spPr/>
        <p:txBody>
          <a:bodyPr/>
          <a:lstStyle/>
          <a:p>
            <a:pPr marL="0" indent="0" algn="just" eaLnBrk="1" hangingPunct="1">
              <a:lnSpc>
                <a:spcPct val="110000"/>
              </a:lnSpc>
              <a:buFont typeface="Franklin Gothic Book" panose="020B0503020102020204" pitchFamily="34" charset="0"/>
              <a:buNone/>
            </a:pPr>
            <a:r>
              <a:rPr lang="fr-FR" altLang="en-US" sz="2400" dirty="0">
                <a:latin typeface="Dagny OT" panose="020B0504020201020104" pitchFamily="34" charset="77"/>
              </a:rPr>
              <a:t>Les modèles doivent être </a:t>
            </a:r>
            <a:r>
              <a:rPr lang="fr-FR" altLang="en-US" sz="2400" b="1" dirty="0">
                <a:latin typeface="Dagny OT" panose="020B0504020201020104" pitchFamily="34" charset="77"/>
              </a:rPr>
              <a:t>actuels</a:t>
            </a:r>
            <a:r>
              <a:rPr lang="fr-FR" altLang="en-US" sz="2400" dirty="0">
                <a:latin typeface="Dagny OT" panose="020B0504020201020104" pitchFamily="34" charset="77"/>
              </a:rPr>
              <a:t>, </a:t>
            </a:r>
            <a:r>
              <a:rPr lang="fr-FR" altLang="en-US" sz="2400" b="1" dirty="0">
                <a:latin typeface="Dagny OT" panose="020B0504020201020104" pitchFamily="34" charset="77"/>
              </a:rPr>
              <a:t>utiles</a:t>
            </a:r>
            <a:r>
              <a:rPr lang="fr-FR" altLang="en-US" sz="2400" dirty="0">
                <a:latin typeface="Dagny OT" panose="020B0504020201020104" pitchFamily="34" charset="77"/>
              </a:rPr>
              <a:t> et </a:t>
            </a:r>
            <a:r>
              <a:rPr lang="fr-FR" altLang="en-US" sz="2400" b="1" dirty="0">
                <a:latin typeface="Dagny OT" panose="020B0504020201020104" pitchFamily="34" charset="77"/>
              </a:rPr>
              <a:t>valides</a:t>
            </a:r>
            <a:r>
              <a:rPr lang="fr-FR" altLang="en-US" sz="2400" dirty="0">
                <a:latin typeface="Dagny OT" panose="020B0504020201020104" pitchFamily="34" charset="77"/>
              </a:rPr>
              <a:t>.</a:t>
            </a:r>
          </a:p>
          <a:p>
            <a:pPr marL="0" indent="0" algn="just" eaLnBrk="1" hangingPunct="1">
              <a:lnSpc>
                <a:spcPct val="110000"/>
              </a:lnSpc>
              <a:buFont typeface="Franklin Gothic Book" panose="020B0503020102020204" pitchFamily="34" charset="0"/>
              <a:buNone/>
            </a:pPr>
            <a:endParaRPr lang="fr-FR" altLang="en-US" sz="500" dirty="0">
              <a:latin typeface="Dagny OT" panose="020B0504020201020104" pitchFamily="34" charset="77"/>
            </a:endParaRPr>
          </a:p>
          <a:p>
            <a:pPr marL="0" indent="0" algn="just" eaLnBrk="1" hangingPunct="1">
              <a:lnSpc>
                <a:spcPct val="110000"/>
              </a:lnSpc>
              <a:buFont typeface="Franklin Gothic Book" panose="020B0503020102020204" pitchFamily="34" charset="0"/>
              <a:buNone/>
            </a:pPr>
            <a:r>
              <a:rPr lang="fr-FR" altLang="en-US" sz="2400" dirty="0">
                <a:latin typeface="Dagny OT" panose="020B0504020201020104" pitchFamily="34" charset="77"/>
              </a:rPr>
              <a:t>Les données peuvent être utilisées en conjonction avec les modèles existants pour arriver à certaines conclusions ou peuvent être utilisées pour mettre à jour le modèle lui-même.</a:t>
            </a:r>
          </a:p>
          <a:p>
            <a:pPr marL="0" indent="0" algn="just" eaLnBrk="1" hangingPunct="1">
              <a:lnSpc>
                <a:spcPct val="110000"/>
              </a:lnSpc>
              <a:buFont typeface="Franklin Gothic Book" panose="020B0503020102020204" pitchFamily="34" charset="0"/>
              <a:buNone/>
            </a:pPr>
            <a:endParaRPr lang="fr-FR" altLang="en-US" sz="500" dirty="0">
              <a:latin typeface="Dagny OT" panose="020B0504020201020104" pitchFamily="34" charset="77"/>
            </a:endParaRPr>
          </a:p>
          <a:p>
            <a:pPr marL="0" indent="0" algn="just" eaLnBrk="1" hangingPunct="1">
              <a:lnSpc>
                <a:spcPct val="110000"/>
              </a:lnSpc>
              <a:buFont typeface="Franklin Gothic Book" panose="020B0503020102020204" pitchFamily="34" charset="0"/>
              <a:buNone/>
            </a:pPr>
            <a:r>
              <a:rPr lang="fr-FR" altLang="en-US" sz="2400" dirty="0">
                <a:latin typeface="Dagny OT" panose="020B0504020201020104" pitchFamily="34" charset="77"/>
              </a:rPr>
              <a:t>À quel moment détermine-t-on que le modèle de données actuel est </a:t>
            </a:r>
            <a:r>
              <a:rPr lang="fr-FR" altLang="en-US" sz="2400" b="1" dirty="0">
                <a:latin typeface="Dagny OT" panose="020B0504020201020104" pitchFamily="34" charset="77"/>
              </a:rPr>
              <a:t>dépassé</a:t>
            </a:r>
            <a:r>
              <a:rPr lang="fr-FR" altLang="en-US" sz="2400" dirty="0">
                <a:latin typeface="Dagny OT" panose="020B0504020201020104" pitchFamily="34" charset="77"/>
              </a:rPr>
              <a:t> ou qu’il n'</a:t>
            </a:r>
            <a:r>
              <a:rPr lang="fr-FR" altLang="en-US" sz="2400" b="1" dirty="0">
                <a:latin typeface="Dagny OT" panose="020B0504020201020104" pitchFamily="34" charset="77"/>
              </a:rPr>
              <a:t>est plus utile</a:t>
            </a:r>
            <a:r>
              <a:rPr lang="fr-FR" altLang="en-US" sz="2400" dirty="0">
                <a:latin typeface="Dagny OT" panose="020B0504020201020104" pitchFamily="34" charset="77"/>
              </a:rPr>
              <a:t> ? </a:t>
            </a:r>
          </a:p>
          <a:p>
            <a:pPr marL="0" indent="0" algn="just" eaLnBrk="1" hangingPunct="1">
              <a:lnSpc>
                <a:spcPct val="110000"/>
              </a:lnSpc>
              <a:buFont typeface="Franklin Gothic Book" panose="020B0503020102020204" pitchFamily="34" charset="0"/>
              <a:buNone/>
            </a:pPr>
            <a:endParaRPr lang="fr-FR" altLang="en-US" sz="500" dirty="0">
              <a:latin typeface="Dagny OT" panose="020B0504020201020104" pitchFamily="34" charset="77"/>
            </a:endParaRPr>
          </a:p>
          <a:p>
            <a:pPr marL="0" indent="0" algn="just" eaLnBrk="1" hangingPunct="1">
              <a:lnSpc>
                <a:spcPct val="110000"/>
              </a:lnSpc>
              <a:buFont typeface="Franklin Gothic Book" panose="020B0503020102020204" pitchFamily="34" charset="0"/>
              <a:buNone/>
            </a:pPr>
            <a:r>
              <a:rPr lang="fr-FR" altLang="en-US" sz="2400" dirty="0">
                <a:latin typeface="Dagny OT" panose="020B0504020201020104" pitchFamily="34" charset="77"/>
              </a:rPr>
              <a:t>Les succès passés peuvent entraîner une réticence à la </a:t>
            </a:r>
            <a:r>
              <a:rPr lang="fr-FR" altLang="en-US" sz="2400" dirty="0" err="1">
                <a:latin typeface="Dagny OT" panose="020B0504020201020104" pitchFamily="34" charset="77"/>
              </a:rPr>
              <a:t>ré-évaluation</a:t>
            </a:r>
            <a:r>
              <a:rPr lang="fr-FR" altLang="en-US" sz="2400" dirty="0">
                <a:latin typeface="Dagny OT" panose="020B0504020201020104" pitchFamily="34" charset="77"/>
              </a:rPr>
              <a:t>.</a:t>
            </a:r>
            <a:endParaRPr lang="en-US" altLang="en-US" sz="2400" dirty="0">
              <a:latin typeface="Dagny OT" panose="020B0504020201020104" pitchFamily="34" charset="77"/>
            </a:endParaRPr>
          </a:p>
        </p:txBody>
      </p:sp>
    </p:spTree>
  </p:cSld>
  <p:clrMapOvr>
    <a:masterClrMapping/>
  </p:clrMapOvr>
  <p:transition spd="med">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fr-CA" dirty="0"/>
              <a:t>MODÈLES ET PENSÉE SYSTÉMIQUE</a:t>
            </a:r>
            <a:endParaRPr lang="en-US" dirty="0"/>
          </a:p>
        </p:txBody>
      </p:sp>
      <p:sp>
        <p:nvSpPr>
          <p:cNvPr id="55299" name="Text Placeholder 2">
            <a:extLst>
              <a:ext uri="{FF2B5EF4-FFF2-40B4-BE49-F238E27FC236}">
                <a16:creationId xmlns:a16="http://schemas.microsoft.com/office/drawing/2014/main" id="{07A1B613-B16A-A04F-9539-8C03408720B9}"/>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solidFill>
                  <a:srgbClr val="EBE7DD"/>
                </a:solidFill>
              </a:rPr>
              <a:t>PRINCIPES FONDAMENTAUX DE L'ANALYSE DES DONNÉES</a:t>
            </a:r>
            <a:endParaRPr lang="en-US" altLang="en-US">
              <a:solidFill>
                <a:srgbClr val="EBE7DD"/>
              </a:solidFill>
            </a:endParaRPr>
          </a:p>
        </p:txBody>
      </p:sp>
      <p:sp>
        <p:nvSpPr>
          <p:cNvPr id="55300" name="Rectangle 3">
            <a:extLst>
              <a:ext uri="{FF2B5EF4-FFF2-40B4-BE49-F238E27FC236}">
                <a16:creationId xmlns:a16="http://schemas.microsoft.com/office/drawing/2014/main" id="{C1CE36DC-2FB6-9949-822D-EB7EA7355A9A}"/>
              </a:ext>
            </a:extLst>
          </p:cNvPr>
          <p:cNvSpPr>
            <a:spLocks noChangeArrowheads="1"/>
          </p:cNvSpPr>
          <p:nvPr/>
        </p:nvSpPr>
        <p:spPr bwMode="auto">
          <a:xfrm>
            <a:off x="0" y="5780088"/>
            <a:ext cx="3561907" cy="107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CA" altLang="en-US" dirty="0">
                <a:solidFill>
                  <a:srgbClr val="FFFFFF"/>
                </a:solidFill>
                <a:latin typeface="Dagny OT" panose="020B0504020201020104" pitchFamily="34" charset="77"/>
              </a:rPr>
              <a:t>« Et si le seul modèle valide de l’univers était l’univers lui-même? </a:t>
            </a:r>
            <a:r>
              <a:rPr lang="fr-CA" altLang="en-US" dirty="0">
                <a:solidFill>
                  <a:srgbClr val="FFFFFF"/>
                </a:solidFill>
                <a:latin typeface="Calibri" panose="020F0502020204030204" pitchFamily="34" charset="0"/>
                <a:cs typeface="Calibri" panose="020F0502020204030204" pitchFamily="34" charset="0"/>
              </a:rPr>
              <a:t>»</a:t>
            </a:r>
            <a:endParaRPr lang="fr-CA" altLang="en-US" dirty="0">
              <a:solidFill>
                <a:srgbClr val="FFFFFF"/>
              </a:solidFill>
              <a:latin typeface="Dagny OT" panose="020B0504020201020104" pitchFamily="34" charset="77"/>
            </a:endParaRPr>
          </a:p>
          <a:p>
            <a:pPr algn="ctr" eaLnBrk="1" hangingPunct="1"/>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a:p>
            <a:pPr algn="ctr" eaLnBrk="1" hangingPunct="1"/>
            <a:r>
              <a:rPr lang="fr-CA" altLang="en-US" sz="1400" dirty="0">
                <a:latin typeface="Dagny OT" panose="020B0504020201020104" pitchFamily="34" charset="77"/>
              </a:rPr>
              <a:t>Inconnu</a:t>
            </a:r>
            <a:endParaRPr lang="en-US" altLang="en-US" sz="1400" dirty="0">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3">
            <a:extLst>
              <a:ext uri="{FF2B5EF4-FFF2-40B4-BE49-F238E27FC236}">
                <a16:creationId xmlns:a16="http://schemas.microsoft.com/office/drawing/2014/main" id="{0DD4E33A-0215-D542-810F-88218EE16395}"/>
              </a:ext>
            </a:extLst>
          </p:cNvPr>
          <p:cNvSpPr>
            <a:spLocks noGrp="1"/>
          </p:cNvSpPr>
          <p:nvPr>
            <p:ph type="title"/>
          </p:nvPr>
        </p:nvSpPr>
        <p:spPr/>
        <p:txBody>
          <a:bodyPr/>
          <a:lstStyle/>
          <a:p>
            <a:pPr eaLnBrk="1" hangingPunct="1"/>
            <a:r>
              <a:rPr lang="en-US" altLang="en-US" b="1"/>
              <a:t>REPRÉSENTATION</a:t>
            </a:r>
          </a:p>
        </p:txBody>
      </p:sp>
      <p:sp>
        <p:nvSpPr>
          <p:cNvPr id="5" name="Content Placeholder 4">
            <a:extLst>
              <a:ext uri="{FF2B5EF4-FFF2-40B4-BE49-F238E27FC236}">
                <a16:creationId xmlns:a16="http://schemas.microsoft.com/office/drawing/2014/main" id="{8ADBA360-6EF4-854E-84A3-F964BE3621AA}"/>
              </a:ext>
            </a:extLst>
          </p:cNvPr>
          <p:cNvSpPr>
            <a:spLocks noGrp="1"/>
          </p:cNvSpPr>
          <p:nvPr>
            <p:ph idx="1"/>
          </p:nvPr>
        </p:nvSpPr>
        <p:spPr>
          <a:xfrm>
            <a:off x="1371600" y="2286000"/>
            <a:ext cx="5724525" cy="3581400"/>
          </a:xfrm>
        </p:spPr>
        <p:txBody>
          <a:bodyPr rtlCol="0">
            <a:normAutofit lnSpcReduction="10000"/>
          </a:bodyPr>
          <a:lstStyle/>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Une </a:t>
            </a:r>
            <a:r>
              <a:rPr lang="fr-CA" sz="2400" b="1" dirty="0">
                <a:solidFill>
                  <a:srgbClr val="3D3D3D"/>
                </a:solidFill>
                <a:latin typeface="Dagny OT" panose="020B0504020201020104" pitchFamily="34" charset="77"/>
              </a:rPr>
              <a:t>représentation</a:t>
            </a:r>
            <a:r>
              <a:rPr lang="fr-CA" sz="2400" dirty="0">
                <a:solidFill>
                  <a:srgbClr val="3D3D3D"/>
                </a:solidFill>
                <a:latin typeface="Dagny OT" panose="020B0504020201020104" pitchFamily="34" charset="77"/>
              </a:rPr>
              <a:t> est un objet qui remplace un autre objet.</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Une représentation peut ou non ressembler physiquement à l’objet qu’elle représente.</a:t>
            </a: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endParaRPr lang="en-US" sz="500" dirty="0">
              <a:solidFill>
                <a:srgbClr val="3D3D3D"/>
              </a:solidFill>
              <a:latin typeface="Dagny OT" panose="020B0504020201020104" pitchFamily="34" charset="77"/>
            </a:endParaRPr>
          </a:p>
          <a:p>
            <a:pPr marL="0" indent="0" algn="just" defTabSz="457200" eaLnBrk="1" fontAlgn="auto" hangingPunct="1">
              <a:lnSpc>
                <a:spcPct val="110000"/>
              </a:lnSpc>
              <a:spcBef>
                <a:spcPct val="20000"/>
              </a:spcBef>
              <a:spcAft>
                <a:spcPts val="600"/>
              </a:spcAft>
              <a:buClr>
                <a:srgbClr val="4590B8"/>
              </a:buClr>
              <a:buSzPct val="92000"/>
              <a:buFont typeface="Franklin Gothic Book" panose="020B0503020102020204" pitchFamily="34" charset="0"/>
              <a:buNone/>
              <a:defRPr/>
            </a:pPr>
            <a:r>
              <a:rPr lang="fr-CA" sz="2400" dirty="0">
                <a:solidFill>
                  <a:srgbClr val="3D3D3D"/>
                </a:solidFill>
                <a:latin typeface="Dagny OT" panose="020B0504020201020104" pitchFamily="34" charset="77"/>
              </a:rPr>
              <a:t>Les représentations du monde nous aident à </a:t>
            </a:r>
            <a:r>
              <a:rPr lang="fr-CA" sz="2400" b="1" dirty="0">
                <a:solidFill>
                  <a:srgbClr val="3D3D3D"/>
                </a:solidFill>
                <a:latin typeface="Dagny OT" panose="020B0504020201020104" pitchFamily="34" charset="77"/>
              </a:rPr>
              <a:t>comprendre</a:t>
            </a:r>
            <a:r>
              <a:rPr lang="fr-CA" sz="2400" dirty="0">
                <a:solidFill>
                  <a:srgbClr val="3D3D3D"/>
                </a:solidFill>
                <a:latin typeface="Dagny OT" panose="020B0504020201020104" pitchFamily="34" charset="77"/>
              </a:rPr>
              <a:t>, à </a:t>
            </a:r>
            <a:r>
              <a:rPr lang="fr-CA" sz="2400" b="1" dirty="0">
                <a:solidFill>
                  <a:srgbClr val="3D3D3D"/>
                </a:solidFill>
                <a:latin typeface="Dagny OT" panose="020B0504020201020104" pitchFamily="34" charset="77"/>
              </a:rPr>
              <a:t>naviguer</a:t>
            </a:r>
            <a:r>
              <a:rPr lang="fr-CA" sz="2400" dirty="0">
                <a:solidFill>
                  <a:srgbClr val="3D3D3D"/>
                </a:solidFill>
                <a:latin typeface="Dagny OT" panose="020B0504020201020104" pitchFamily="34" charset="77"/>
              </a:rPr>
              <a:t> et à </a:t>
            </a:r>
            <a:r>
              <a:rPr lang="fr-CA" sz="2400" b="1" dirty="0">
                <a:solidFill>
                  <a:srgbClr val="3D3D3D"/>
                </a:solidFill>
                <a:latin typeface="Dagny OT" panose="020B0504020201020104" pitchFamily="34" charset="77"/>
              </a:rPr>
              <a:t>manipuler</a:t>
            </a:r>
            <a:r>
              <a:rPr lang="fr-CA" sz="2400" dirty="0">
                <a:solidFill>
                  <a:srgbClr val="3D3D3D"/>
                </a:solidFill>
                <a:latin typeface="Dagny OT" panose="020B0504020201020104" pitchFamily="34" charset="77"/>
              </a:rPr>
              <a:t> le monde.</a:t>
            </a:r>
          </a:p>
        </p:txBody>
      </p:sp>
      <p:pic>
        <p:nvPicPr>
          <p:cNvPr id="56324" name="Picture 1">
            <a:extLst>
              <a:ext uri="{FF2B5EF4-FFF2-40B4-BE49-F238E27FC236}">
                <a16:creationId xmlns:a16="http://schemas.microsoft.com/office/drawing/2014/main" id="{7903107B-461E-5344-B15E-ACB2798B0A6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277100" y="2286000"/>
            <a:ext cx="4800600" cy="335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346" name="Content Placeholder 4">
            <a:extLst>
              <a:ext uri="{FF2B5EF4-FFF2-40B4-BE49-F238E27FC236}">
                <a16:creationId xmlns:a16="http://schemas.microsoft.com/office/drawing/2014/main" id="{DAC6446B-75AC-5D41-9906-3E21869E1A5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207963" y="0"/>
            <a:ext cx="11776075" cy="6858000"/>
          </a:xfrm>
        </p:spPr>
      </p:pic>
      <p:sp>
        <p:nvSpPr>
          <p:cNvPr id="4" name="Rectangle 3">
            <a:extLst>
              <a:ext uri="{FF2B5EF4-FFF2-40B4-BE49-F238E27FC236}">
                <a16:creationId xmlns:a16="http://schemas.microsoft.com/office/drawing/2014/main" id="{3D42ADD1-9C65-2E49-8B84-0F1DA69B6E03}"/>
              </a:ext>
            </a:extLst>
          </p:cNvPr>
          <p:cNvSpPr/>
          <p:nvPr/>
        </p:nvSpPr>
        <p:spPr>
          <a:xfrm>
            <a:off x="11947525" y="0"/>
            <a:ext cx="244475"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6" name="Rectangle 5">
            <a:extLst>
              <a:ext uri="{FF2B5EF4-FFF2-40B4-BE49-F238E27FC236}">
                <a16:creationId xmlns:a16="http://schemas.microsoft.com/office/drawing/2014/main" id="{0B67EBD7-1B5F-4B45-AC4D-6B92E42DEFE2}"/>
              </a:ext>
            </a:extLst>
          </p:cNvPr>
          <p:cNvSpPr/>
          <p:nvPr/>
        </p:nvSpPr>
        <p:spPr>
          <a:xfrm>
            <a:off x="-36513" y="0"/>
            <a:ext cx="244476" cy="68580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57349" name="Content Placeholder 2">
            <a:extLst>
              <a:ext uri="{FF2B5EF4-FFF2-40B4-BE49-F238E27FC236}">
                <a16:creationId xmlns:a16="http://schemas.microsoft.com/office/drawing/2014/main" id="{4E514F36-B5D4-4748-92C7-97A4EA0D625C}"/>
              </a:ext>
            </a:extLst>
          </p:cNvPr>
          <p:cNvSpPr txBox="1">
            <a:spLocks/>
          </p:cNvSpPr>
          <p:nvPr/>
        </p:nvSpPr>
        <p:spPr bwMode="auto">
          <a:xfrm>
            <a:off x="10350500" y="0"/>
            <a:ext cx="18415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lstStyle>
            <a:lvl1pPr marL="90488" indent="-90488">
              <a:lnSpc>
                <a:spcPct val="94000"/>
              </a:lnSpc>
              <a:spcBef>
                <a:spcPts val="1000"/>
              </a:spcBef>
              <a:spcAft>
                <a:spcPts val="200"/>
              </a:spcAft>
              <a:buFont typeface="Franklin Gothic Book" panose="020B0503020102020204" pitchFamily="34" charset="0"/>
              <a:buChar char="■"/>
              <a:defRPr sz="2000">
                <a:solidFill>
                  <a:schemeClr val="tx2"/>
                </a:solidFill>
                <a:latin typeface="Franklin Gothic Book" panose="020B0503020102020204" pitchFamily="34" charset="0"/>
              </a:defRPr>
            </a:lvl1pPr>
            <a:lvl2pPr marL="265113" indent="-136525">
              <a:lnSpc>
                <a:spcPct val="94000"/>
              </a:lnSpc>
              <a:spcBef>
                <a:spcPts val="500"/>
              </a:spcBef>
              <a:spcAft>
                <a:spcPts val="200"/>
              </a:spcAft>
              <a:buFont typeface="Franklin Gothic Book" panose="020B0503020102020204" pitchFamily="34" charset="0"/>
              <a:buChar char="–"/>
              <a:defRPr sz="2000" i="1">
                <a:solidFill>
                  <a:schemeClr val="tx2"/>
                </a:solidFill>
                <a:latin typeface="Franklin Gothic Book" panose="020B0503020102020204" pitchFamily="34" charset="0"/>
              </a:defRPr>
            </a:lvl2pPr>
            <a:lvl3pPr marL="447675" indent="-136525">
              <a:lnSpc>
                <a:spcPct val="94000"/>
              </a:lnSpc>
              <a:spcBef>
                <a:spcPts val="500"/>
              </a:spcBef>
              <a:spcAft>
                <a:spcPts val="200"/>
              </a:spcAft>
              <a:buFont typeface="Franklin Gothic Book" panose="020B0503020102020204" pitchFamily="34" charset="0"/>
              <a:buChar char="■"/>
              <a:defRPr>
                <a:solidFill>
                  <a:schemeClr val="tx2"/>
                </a:solidFill>
                <a:latin typeface="Franklin Gothic Book" panose="020B0503020102020204" pitchFamily="34" charset="0"/>
              </a:defRPr>
            </a:lvl3pPr>
            <a:lvl4pPr marL="593725" indent="-136525">
              <a:lnSpc>
                <a:spcPct val="94000"/>
              </a:lnSpc>
              <a:spcBef>
                <a:spcPts val="500"/>
              </a:spcBef>
              <a:spcAft>
                <a:spcPts val="200"/>
              </a:spcAft>
              <a:buFont typeface="Franklin Gothic Book" panose="020B0503020102020204" pitchFamily="34" charset="0"/>
              <a:buChar char="–"/>
              <a:defRPr i="1">
                <a:solidFill>
                  <a:schemeClr val="tx2"/>
                </a:solidFill>
                <a:latin typeface="Franklin Gothic Book" panose="020B0503020102020204" pitchFamily="34" charset="0"/>
              </a:defRPr>
            </a:lvl4pPr>
            <a:lvl5pPr marL="776288" indent="-136525">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5pPr>
            <a:lvl6pPr marL="12334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6pPr>
            <a:lvl7pPr marL="16906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7pPr>
            <a:lvl8pPr marL="21478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8pPr>
            <a:lvl9pPr marL="2605088" indent="-136525" eaLnBrk="0" fontAlgn="base" hangingPunct="0">
              <a:lnSpc>
                <a:spcPct val="94000"/>
              </a:lnSpc>
              <a:spcBef>
                <a:spcPts val="500"/>
              </a:spcBef>
              <a:spcAft>
                <a:spcPts val="200"/>
              </a:spcAft>
              <a:buFont typeface="Franklin Gothic Book" panose="020B0503020102020204" pitchFamily="34" charset="0"/>
              <a:buChar char="■"/>
              <a:defRPr sz="1600">
                <a:solidFill>
                  <a:schemeClr val="tx2"/>
                </a:solidFill>
                <a:latin typeface="Franklin Gothic Book" panose="020B0503020102020204" pitchFamily="34" charset="0"/>
              </a:defRPr>
            </a:lvl9pPr>
          </a:lstStyle>
          <a:p>
            <a:pPr algn="r" defTabSz="914400" eaLnBrk="1" hangingPunct="1">
              <a:lnSpc>
                <a:spcPct val="90000"/>
              </a:lnSpc>
              <a:spcBef>
                <a:spcPts val="1200"/>
              </a:spcBef>
              <a:buClr>
                <a:schemeClr val="accent1"/>
              </a:buClr>
              <a:buFont typeface="Tw Cen MT" panose="020B0602020104020603" pitchFamily="34" charset="77"/>
              <a:buChar char=" "/>
            </a:pPr>
            <a:r>
              <a:rPr lang="en-US" altLang="en-US" sz="1800">
                <a:latin typeface="Dagny OT" panose="020B0504020201020104" pitchFamily="34" charset="77"/>
                <a:ea typeface="Helvetica Light" panose="020B0403020202020204" pitchFamily="34" charset="0"/>
                <a:cs typeface="Helvetica Light" panose="020B0403020202020204" pitchFamily="34" charset="0"/>
              </a:rPr>
              <a:t>[J. Schellinck]</a:t>
            </a:r>
          </a:p>
        </p:txBody>
      </p:sp>
    </p:spTree>
  </p:cSld>
  <p:clrMapOvr>
    <a:masterClrMapping/>
  </p:clrMapOvr>
  <p:transition spd="med">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CC58BF55-6E65-B64C-A4A7-431B18E45731}"/>
              </a:ext>
            </a:extLst>
          </p:cNvPr>
          <p:cNvSpPr>
            <a:spLocks noGrp="1"/>
          </p:cNvSpPr>
          <p:nvPr>
            <p:ph type="title"/>
          </p:nvPr>
        </p:nvSpPr>
        <p:spPr/>
        <p:txBody>
          <a:bodyPr/>
          <a:lstStyle/>
          <a:p>
            <a:pPr eaLnBrk="1" hangingPunct="1">
              <a:defRPr/>
            </a:pPr>
            <a:r>
              <a:rPr lang="fr-CA" b="1" cap="all" dirty="0">
                <a:solidFill>
                  <a:schemeClr val="tx1"/>
                </a:solidFill>
              </a:rPr>
              <a:t>Penser en termes systémiques</a:t>
            </a:r>
            <a:endParaRPr lang="en-US" altLang="en-US" sz="4000" b="1" dirty="0">
              <a:solidFill>
                <a:schemeClr val="tx1"/>
              </a:solidFill>
            </a:endParaRPr>
          </a:p>
        </p:txBody>
      </p:sp>
      <p:sp>
        <p:nvSpPr>
          <p:cNvPr id="58371" name="Content Placeholder 2">
            <a:extLst>
              <a:ext uri="{FF2B5EF4-FFF2-40B4-BE49-F238E27FC236}">
                <a16:creationId xmlns:a16="http://schemas.microsoft.com/office/drawing/2014/main" id="{F7BCAC07-344C-8043-8841-DC91C3067B1F}"/>
              </a:ext>
            </a:extLst>
          </p:cNvPr>
          <p:cNvSpPr>
            <a:spLocks noGrp="1"/>
          </p:cNvSpPr>
          <p:nvPr>
            <p:ph idx="1"/>
          </p:nvPr>
        </p:nvSpPr>
        <p:spPr>
          <a:xfrm>
            <a:off x="1371600" y="1997075"/>
            <a:ext cx="9601200" cy="3581400"/>
          </a:xfrm>
        </p:spPr>
        <p:txBody>
          <a:bodyPr/>
          <a:lstStyle/>
          <a:p>
            <a:pPr marL="0" indent="0" algn="just">
              <a:lnSpc>
                <a:spcPct val="100000"/>
              </a:lnSpc>
              <a:buFont typeface="Franklin Gothic Book" panose="020B0503020102020204" pitchFamily="34" charset="0"/>
              <a:buNone/>
            </a:pPr>
            <a:r>
              <a:rPr lang="fr-CA" altLang="en-US" sz="2400" dirty="0">
                <a:latin typeface="Dagny OT" panose="020B0504020201020104" pitchFamily="34" charset="77"/>
              </a:rPr>
              <a:t>Un </a:t>
            </a:r>
            <a:r>
              <a:rPr lang="fr-CA" altLang="en-US" sz="2400" b="1" dirty="0">
                <a:latin typeface="Dagny OT" panose="020B0504020201020104" pitchFamily="34" charset="77"/>
              </a:rPr>
              <a:t>système</a:t>
            </a:r>
            <a:r>
              <a:rPr lang="fr-CA" altLang="en-US" sz="2400" dirty="0">
                <a:latin typeface="Dagny OT" panose="020B0504020201020104" pitchFamily="34" charset="77"/>
              </a:rPr>
              <a:t> est composé d’</a:t>
            </a:r>
            <a:r>
              <a:rPr lang="fr-CA" altLang="en-US" sz="2400" b="1" dirty="0">
                <a:latin typeface="Dagny OT" panose="020B0504020201020104" pitchFamily="34" charset="77"/>
              </a:rPr>
              <a:t>objets</a:t>
            </a:r>
            <a:r>
              <a:rPr lang="fr-CA" altLang="en-US" sz="2400" dirty="0">
                <a:latin typeface="Dagny OT" panose="020B0504020201020104" pitchFamily="34" charset="77"/>
              </a:rPr>
              <a:t> dont les </a:t>
            </a:r>
            <a:r>
              <a:rPr lang="fr-CA" altLang="en-US" sz="2400" b="1" dirty="0">
                <a:latin typeface="Dagny OT" panose="020B0504020201020104" pitchFamily="34" charset="77"/>
              </a:rPr>
              <a:t>propriétés</a:t>
            </a:r>
            <a:r>
              <a:rPr lang="fr-CA" altLang="en-US" sz="2400" dirty="0">
                <a:latin typeface="Dagny OT" panose="020B0504020201020104" pitchFamily="34" charset="77"/>
              </a:rPr>
              <a:t> peuvent changer avec le temps. Au sein du système, nous percevons </a:t>
            </a:r>
            <a:r>
              <a:rPr lang="fr-CA" altLang="en-US" sz="2400" b="1" dirty="0">
                <a:latin typeface="Dagny OT" panose="020B0504020201020104" pitchFamily="34" charset="77"/>
              </a:rPr>
              <a:t>des actions</a:t>
            </a:r>
            <a:r>
              <a:rPr lang="fr-CA" altLang="en-US" sz="2400" dirty="0">
                <a:latin typeface="Dagny OT" panose="020B0504020201020104" pitchFamily="34" charset="77"/>
              </a:rPr>
              <a:t> et des</a:t>
            </a:r>
            <a:r>
              <a:rPr lang="fr-CA" altLang="en-US" sz="2400" b="1" dirty="0">
                <a:latin typeface="Dagny OT" panose="020B0504020201020104" pitchFamily="34" charset="77"/>
              </a:rPr>
              <a:t> propriétés évolutives</a:t>
            </a:r>
            <a:r>
              <a:rPr lang="fr-CA" altLang="en-US" sz="2400" dirty="0">
                <a:latin typeface="Dagny OT" panose="020B0504020201020104" pitchFamily="34" charset="77"/>
              </a:rPr>
              <a:t> qui nous amènent à penser en termes de </a:t>
            </a:r>
            <a:r>
              <a:rPr lang="fr-CA" altLang="en-US" sz="2400" b="1" dirty="0">
                <a:latin typeface="Dagny OT" panose="020B0504020201020104" pitchFamily="34" charset="77"/>
              </a:rPr>
              <a:t>processus</a:t>
            </a:r>
            <a:r>
              <a:rPr lang="fr-CA" altLang="en-US" sz="2400" dirty="0">
                <a:latin typeface="Dagny OT" panose="020B0504020201020104" pitchFamily="34" charset="77"/>
              </a:rPr>
              <a:t>. </a:t>
            </a:r>
          </a:p>
          <a:p>
            <a:pPr marL="0" indent="0" algn="just">
              <a:buNone/>
            </a:pPr>
            <a:endParaRPr lang="en-US" altLang="en-US" sz="1000" dirty="0">
              <a:latin typeface="Dagny OT" panose="020B0504020201020104" pitchFamily="34" charset="77"/>
            </a:endParaRPr>
          </a:p>
          <a:p>
            <a:pPr marL="0" indent="0" algn="just">
              <a:buNone/>
            </a:pPr>
            <a:r>
              <a:rPr lang="fr-CA" altLang="en-US" sz="2400" dirty="0">
                <a:latin typeface="Dagny OT" panose="020B0504020201020104" pitchFamily="34" charset="77"/>
              </a:rPr>
              <a:t>Nous </a:t>
            </a:r>
            <a:r>
              <a:rPr lang="fr-CA" altLang="en-US" sz="2400" b="1" dirty="0">
                <a:latin typeface="Dagny OT" panose="020B0504020201020104" pitchFamily="34" charset="77"/>
              </a:rPr>
              <a:t>observons</a:t>
            </a:r>
            <a:r>
              <a:rPr lang="fr-CA" altLang="en-US" sz="2400" dirty="0">
                <a:latin typeface="Dagny OT" panose="020B0504020201020104" pitchFamily="34" charset="77"/>
              </a:rPr>
              <a:t>, </a:t>
            </a:r>
            <a:r>
              <a:rPr lang="fr-CA" altLang="en-US" sz="2400" b="1" dirty="0">
                <a:latin typeface="Dagny OT" panose="020B0504020201020104" pitchFamily="34" charset="77"/>
              </a:rPr>
              <a:t>quantifions</a:t>
            </a:r>
            <a:r>
              <a:rPr lang="fr-CA" altLang="en-US" sz="2400" dirty="0">
                <a:latin typeface="Dagny OT" panose="020B0504020201020104" pitchFamily="34" charset="77"/>
              </a:rPr>
              <a:t> et </a:t>
            </a:r>
            <a:r>
              <a:rPr lang="fr-CA" altLang="en-US" sz="2400" b="1" dirty="0">
                <a:latin typeface="Dagny OT" panose="020B0504020201020104" pitchFamily="34" charset="77"/>
              </a:rPr>
              <a:t>enregistrons</a:t>
            </a:r>
            <a:r>
              <a:rPr lang="fr-CA" altLang="en-US" sz="2400" dirty="0">
                <a:latin typeface="Dagny OT" panose="020B0504020201020104" pitchFamily="34" charset="77"/>
              </a:rPr>
              <a:t> des valeurs particulières de ces propriétés à des moments précis.</a:t>
            </a:r>
          </a:p>
          <a:p>
            <a:pPr marL="0" indent="0" algn="just">
              <a:buNone/>
            </a:pPr>
            <a:r>
              <a:rPr lang="fr-CA" altLang="en-US" sz="1000" dirty="0">
                <a:latin typeface="Dagny OT" panose="020B0504020201020104" pitchFamily="34" charset="77"/>
              </a:rPr>
              <a:t> </a:t>
            </a:r>
          </a:p>
          <a:p>
            <a:pPr marL="0" indent="0" algn="just">
              <a:buNone/>
            </a:pPr>
            <a:r>
              <a:rPr lang="fr-CA" altLang="en-US" sz="2400" dirty="0">
                <a:latin typeface="Dagny OT" panose="020B0504020201020104" pitchFamily="34" charset="77"/>
              </a:rPr>
              <a:t>Cela génère des points de données, saisissant la </a:t>
            </a:r>
            <a:r>
              <a:rPr lang="fr-CA" altLang="en-US" sz="2400" b="1" dirty="0">
                <a:latin typeface="Dagny OT" panose="020B0504020201020104" pitchFamily="34" charset="77"/>
              </a:rPr>
              <a:t>réalité sous-jacente</a:t>
            </a:r>
            <a:r>
              <a:rPr lang="fr-CA" altLang="en-US" sz="2400" dirty="0">
                <a:latin typeface="Dagny OT" panose="020B0504020201020104" pitchFamily="34" charset="77"/>
              </a:rPr>
              <a:t> avec un certain degré d’</a:t>
            </a:r>
            <a:r>
              <a:rPr lang="fr-CA" altLang="en-US" sz="2400" b="1" dirty="0">
                <a:latin typeface="Dagny OT" panose="020B0504020201020104" pitchFamily="34" charset="77"/>
              </a:rPr>
              <a:t>exactitude</a:t>
            </a:r>
            <a:r>
              <a:rPr lang="fr-CA" altLang="en-US" sz="2400" dirty="0">
                <a:latin typeface="Dagny OT" panose="020B0504020201020104" pitchFamily="34" charset="77"/>
              </a:rPr>
              <a:t> et d’</a:t>
            </a:r>
            <a:r>
              <a:rPr lang="fr-CA" altLang="en-US" sz="2400" b="1" dirty="0">
                <a:latin typeface="Dagny OT" panose="020B0504020201020104" pitchFamily="34" charset="77"/>
              </a:rPr>
              <a:t>erreur</a:t>
            </a:r>
            <a:r>
              <a:rPr lang="fr-CA" altLang="en-US" sz="2400" dirty="0">
                <a:latin typeface="Dagny OT" panose="020B0504020201020104" pitchFamily="34" charset="77"/>
              </a:rPr>
              <a:t> (biaisée ou non).</a:t>
            </a:r>
          </a:p>
          <a:p>
            <a:pPr marL="0" indent="0" algn="just">
              <a:lnSpc>
                <a:spcPct val="100000"/>
              </a:lnSpc>
              <a:buFont typeface="Franklin Gothic Book" panose="020B0503020102020204" pitchFamily="34" charset="0"/>
              <a:buNone/>
            </a:pPr>
            <a:endParaRPr lang="fr-CA" altLang="en-US" sz="2400" dirty="0">
              <a:latin typeface="Dagny OT" panose="020B0504020201020104" pitchFamily="34" charset="77"/>
            </a:endParaRPr>
          </a:p>
        </p:txBody>
      </p:sp>
    </p:spTree>
  </p:cSld>
  <p:clrMapOvr>
    <a:masterClrMapping/>
  </p:clrMapOvr>
  <p:transition spd="med">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a:extLst>
              <a:ext uri="{FF2B5EF4-FFF2-40B4-BE49-F238E27FC236}">
                <a16:creationId xmlns:a16="http://schemas.microsoft.com/office/drawing/2014/main" id="{5A38DC83-568A-8046-B07C-E07606C2F6BC}"/>
              </a:ext>
            </a:extLst>
          </p:cNvPr>
          <p:cNvSpPr>
            <a:spLocks noGrp="1"/>
          </p:cNvSpPr>
          <p:nvPr>
            <p:ph type="title"/>
          </p:nvPr>
        </p:nvSpPr>
        <p:spPr/>
        <p:txBody>
          <a:bodyPr/>
          <a:lstStyle/>
          <a:p>
            <a:pPr eaLnBrk="1" hangingPunct="1">
              <a:defRPr/>
            </a:pPr>
            <a:r>
              <a:rPr lang="fr-CA" b="1" cap="all" dirty="0">
                <a:solidFill>
                  <a:schemeClr val="tx1"/>
                </a:solidFill>
              </a:rPr>
              <a:t>Déterminer les lacunes dans les connaissances</a:t>
            </a:r>
            <a:endParaRPr lang="en-US" altLang="en-US" sz="4000" b="1" dirty="0">
              <a:solidFill>
                <a:schemeClr val="tx1"/>
              </a:solidFill>
            </a:endParaRPr>
          </a:p>
        </p:txBody>
      </p:sp>
      <p:sp>
        <p:nvSpPr>
          <p:cNvPr id="60419" name="Content Placeholder 2">
            <a:extLst>
              <a:ext uri="{FF2B5EF4-FFF2-40B4-BE49-F238E27FC236}">
                <a16:creationId xmlns:a16="http://schemas.microsoft.com/office/drawing/2014/main" id="{F061CEE8-72CA-8845-BDE5-74F0E4C1C3B1}"/>
              </a:ext>
            </a:extLst>
          </p:cNvPr>
          <p:cNvSpPr>
            <a:spLocks noGrp="1"/>
          </p:cNvSpPr>
          <p:nvPr>
            <p:ph idx="1"/>
          </p:nvPr>
        </p:nvSpPr>
        <p:spPr/>
        <p:txBody>
          <a:bodyPr/>
          <a:lstStyle/>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Une </a:t>
            </a:r>
            <a:r>
              <a:rPr lang="fr-CA" altLang="en-US" sz="2400" b="1" dirty="0">
                <a:solidFill>
                  <a:srgbClr val="3D3D3D"/>
                </a:solidFill>
                <a:latin typeface="Dagny OT" panose="020B0504020201020104" pitchFamily="34" charset="77"/>
              </a:rPr>
              <a:t>lacune dans les connaissances</a:t>
            </a:r>
            <a:r>
              <a:rPr lang="fr-CA" altLang="en-US" sz="2400" dirty="0">
                <a:solidFill>
                  <a:srgbClr val="3D3D3D"/>
                </a:solidFill>
                <a:latin typeface="Dagny OT" panose="020B0504020201020104" pitchFamily="34" charset="77"/>
              </a:rPr>
              <a:t> est déterminée lorsque nous nous rendons compte que ce que nous pensions savoir sur un système s’avère incomplet (ou faux). </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Cela peut se répéter à n’importe quel moment du processus :</a:t>
            </a:r>
          </a:p>
          <a:p>
            <a:pPr marL="628650" lvl="1"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Nettoyage des données</a:t>
            </a:r>
          </a:p>
          <a:p>
            <a:pPr marL="628650" lvl="1"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Consolidation des données</a:t>
            </a:r>
          </a:p>
          <a:p>
            <a:pPr marL="628650" lvl="1"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Analyse des données</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La solution doit être flexible. Face à une telle lacune, </a:t>
            </a:r>
            <a:r>
              <a:rPr lang="fr-CA" altLang="en-US" sz="2400" b="1" dirty="0">
                <a:solidFill>
                  <a:srgbClr val="3D3D3D"/>
                </a:solidFill>
                <a:latin typeface="Dagny OT" panose="020B0504020201020104" pitchFamily="34" charset="77"/>
              </a:rPr>
              <a:t>revenez en arrière</a:t>
            </a:r>
            <a:r>
              <a:rPr lang="fr-CA" altLang="en-US" sz="2400" dirty="0">
                <a:solidFill>
                  <a:srgbClr val="3D3D3D"/>
                </a:solidFill>
                <a:latin typeface="Dagny OT" panose="020B0504020201020104" pitchFamily="34" charset="77"/>
              </a:rPr>
              <a:t>,</a:t>
            </a:r>
            <a:r>
              <a:rPr lang="fr-CA" altLang="en-US" sz="2400" b="1" dirty="0">
                <a:solidFill>
                  <a:srgbClr val="3D3D3D"/>
                </a:solidFill>
                <a:latin typeface="Dagny OT" panose="020B0504020201020104" pitchFamily="34" charset="77"/>
              </a:rPr>
              <a:t> posez des questions</a:t>
            </a:r>
            <a:r>
              <a:rPr lang="fr-CA" altLang="en-US" sz="2400" dirty="0">
                <a:solidFill>
                  <a:srgbClr val="3D3D3D"/>
                </a:solidFill>
                <a:latin typeface="Dagny OT" panose="020B0504020201020104" pitchFamily="34" charset="77"/>
              </a:rPr>
              <a:t> et </a:t>
            </a:r>
            <a:r>
              <a:rPr lang="fr-CA" altLang="en-US" sz="2400" b="1" dirty="0">
                <a:solidFill>
                  <a:srgbClr val="3D3D3D"/>
                </a:solidFill>
                <a:latin typeface="Dagny OT" panose="020B0504020201020104" pitchFamily="34" charset="77"/>
              </a:rPr>
              <a:t>modifiez la représentation du système</a:t>
            </a:r>
            <a:r>
              <a:rPr lang="fr-CA" altLang="en-US" sz="2400" dirty="0">
                <a:solidFill>
                  <a:srgbClr val="3D3D3D"/>
                </a:solidFill>
                <a:latin typeface="Dagny OT" panose="020B0504020201020104" pitchFamily="34" charset="77"/>
              </a:rPr>
              <a:t>. </a:t>
            </a:r>
          </a:p>
        </p:txBody>
      </p:sp>
    </p:spTree>
  </p:cSld>
  <p:clrMapOvr>
    <a:masterClrMapping/>
  </p:clrMapOvr>
  <p:transition spd="med">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a:extLst>
              <a:ext uri="{FF2B5EF4-FFF2-40B4-BE49-F238E27FC236}">
                <a16:creationId xmlns:a16="http://schemas.microsoft.com/office/drawing/2014/main" id="{79E9D838-1595-F34C-BC2B-9971E574021A}"/>
              </a:ext>
            </a:extLst>
          </p:cNvPr>
          <p:cNvSpPr>
            <a:spLocks noGrp="1"/>
          </p:cNvSpPr>
          <p:nvPr>
            <p:ph type="title"/>
          </p:nvPr>
        </p:nvSpPr>
        <p:spPr/>
        <p:txBody>
          <a:bodyPr/>
          <a:lstStyle/>
          <a:p>
            <a:pPr eaLnBrk="1" hangingPunct="1">
              <a:defRPr/>
            </a:pPr>
            <a:r>
              <a:rPr lang="fr-CA" b="1" cap="all" dirty="0">
                <a:solidFill>
                  <a:schemeClr val="tx1"/>
                </a:solidFill>
              </a:rPr>
              <a:t>Modèles conceptuels</a:t>
            </a:r>
            <a:endParaRPr lang="en-US" altLang="en-US" sz="4000" b="1" dirty="0">
              <a:solidFill>
                <a:schemeClr val="tx1"/>
              </a:solidFill>
            </a:endParaRPr>
          </a:p>
        </p:txBody>
      </p:sp>
      <p:sp>
        <p:nvSpPr>
          <p:cNvPr id="3" name="Content Placeholder 2">
            <a:extLst>
              <a:ext uri="{FF2B5EF4-FFF2-40B4-BE49-F238E27FC236}">
                <a16:creationId xmlns:a16="http://schemas.microsoft.com/office/drawing/2014/main" id="{316BBC1E-8A69-BD42-83F9-60C4C5DE2AC2}"/>
              </a:ext>
            </a:extLst>
          </p:cNvPr>
          <p:cNvSpPr>
            <a:spLocks noGrp="1"/>
          </p:cNvSpPr>
          <p:nvPr>
            <p:ph idx="1"/>
          </p:nvPr>
        </p:nvSpPr>
        <p:spPr/>
        <p:txBody>
          <a:bodyPr/>
          <a:lstStyle/>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b="1" dirty="0">
                <a:solidFill>
                  <a:srgbClr val="3D3D3D"/>
                </a:solidFill>
                <a:latin typeface="Dagny OT" panose="020B0504020201020104" pitchFamily="34" charset="77"/>
              </a:rPr>
              <a:t>Exercice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Imaginez qu’une connaissance entre pour la 1ière fois dans votre espace de vie.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Vous êtes au téléphone avec elle, mais vous n’êtes pas à la maison en ce moment.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Expliquez-lui comment réparer un fusible.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FR" altLang="en-US" i="0" dirty="0">
                <a:solidFill>
                  <a:srgbClr val="3D3D3D"/>
                </a:solidFill>
                <a:latin typeface="Dagny OT" panose="020B0504020201020104" pitchFamily="34" charset="77"/>
              </a:rPr>
              <a:t>(Comment le feriez-vous si la connaissance était malvoyante ?)</a:t>
            </a:r>
            <a:endParaRPr lang="fr-CA" altLang="en-US" i="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dirty="0">
                <a:solidFill>
                  <a:srgbClr val="3D3D3D"/>
                </a:solidFill>
                <a:latin typeface="Dagny OT" panose="020B0504020201020104" pitchFamily="34" charset="77"/>
              </a:rPr>
              <a:t>Les </a:t>
            </a:r>
            <a:r>
              <a:rPr lang="fr-CA" altLang="en-US" b="1" dirty="0">
                <a:solidFill>
                  <a:srgbClr val="3D3D3D"/>
                </a:solidFill>
                <a:latin typeface="Dagny OT" panose="020B0504020201020104" pitchFamily="34" charset="77"/>
              </a:rPr>
              <a:t>modèles conceptuels</a:t>
            </a:r>
            <a:r>
              <a:rPr lang="fr-CA" altLang="en-US" dirty="0">
                <a:solidFill>
                  <a:srgbClr val="3D3D3D"/>
                </a:solidFill>
                <a:latin typeface="Dagny OT" panose="020B0504020201020104" pitchFamily="34" charset="77"/>
              </a:rPr>
              <a:t> sont construits à l’aide d’outils d’analyse méthodique.</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Schémas</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Entrevues structurées</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Descriptions structurées</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i="0" dirty="0">
                <a:solidFill>
                  <a:srgbClr val="3D3D3D"/>
                </a:solidFill>
                <a:latin typeface="Dagny OT" panose="020B0504020201020104" pitchFamily="34" charset="77"/>
              </a:rPr>
              <a:t>Autres</a:t>
            </a:r>
          </a:p>
        </p:txBody>
      </p:sp>
      <p:pic>
        <p:nvPicPr>
          <p:cNvPr id="4" name="Picture 3">
            <a:extLst>
              <a:ext uri="{FF2B5EF4-FFF2-40B4-BE49-F238E27FC236}">
                <a16:creationId xmlns:a16="http://schemas.microsoft.com/office/drawing/2014/main" id="{ED4E4D29-126D-4749-B698-45C91854FE7B}"/>
              </a:ext>
            </a:extLst>
          </p:cNvPr>
          <p:cNvPicPr>
            <a:picLocks noChangeAspect="1"/>
          </p:cNvPicPr>
          <p:nvPr/>
        </p:nvPicPr>
        <p:blipFill>
          <a:blip r:embed="rId2"/>
          <a:stretch>
            <a:fillRect/>
          </a:stretch>
        </p:blipFill>
        <p:spPr>
          <a:xfrm>
            <a:off x="11162483" y="72247"/>
            <a:ext cx="995782" cy="799945"/>
          </a:xfrm>
          <a:prstGeom prst="rect">
            <a:avLst/>
          </a:prstGeom>
        </p:spPr>
      </p:pic>
    </p:spTree>
  </p:cSld>
  <p:clrMapOvr>
    <a:masterClrMapping/>
  </p:clrMapOvr>
  <p:transition spd="med">
    <p:fade/>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a:extLst>
              <a:ext uri="{FF2B5EF4-FFF2-40B4-BE49-F238E27FC236}">
                <a16:creationId xmlns:a16="http://schemas.microsoft.com/office/drawing/2014/main" id="{9EFFE403-5AA6-A444-B93B-4A772D1C6B69}"/>
              </a:ext>
            </a:extLst>
          </p:cNvPr>
          <p:cNvSpPr>
            <a:spLocks noGrp="1"/>
          </p:cNvSpPr>
          <p:nvPr>
            <p:ph type="title"/>
          </p:nvPr>
        </p:nvSpPr>
        <p:spPr/>
        <p:txBody>
          <a:bodyPr/>
          <a:lstStyle/>
          <a:p>
            <a:pPr eaLnBrk="1" hangingPunct="1">
              <a:defRPr/>
            </a:pPr>
            <a:r>
              <a:rPr lang="fr-CA" b="1" cap="all" dirty="0">
                <a:solidFill>
                  <a:schemeClr val="tx1"/>
                </a:solidFill>
              </a:rPr>
              <a:t>Relation entre les données et le système</a:t>
            </a:r>
            <a:endParaRPr lang="en-US" altLang="en-US" b="1" dirty="0">
              <a:solidFill>
                <a:schemeClr val="tx1"/>
              </a:solidFill>
            </a:endParaRPr>
          </a:p>
        </p:txBody>
      </p:sp>
      <p:sp>
        <p:nvSpPr>
          <p:cNvPr id="62467" name="Content Placeholder 2">
            <a:extLst>
              <a:ext uri="{FF2B5EF4-FFF2-40B4-BE49-F238E27FC236}">
                <a16:creationId xmlns:a16="http://schemas.microsoft.com/office/drawing/2014/main" id="{83A94096-6021-9C43-8A23-BF256F489C79}"/>
              </a:ext>
            </a:extLst>
          </p:cNvPr>
          <p:cNvSpPr>
            <a:spLocks noGrp="1"/>
          </p:cNvSpPr>
          <p:nvPr>
            <p:ph idx="1"/>
          </p:nvPr>
        </p:nvSpPr>
        <p:spPr/>
        <p:txBody>
          <a:bodyPr/>
          <a:lstStyle/>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Les données recueillies et analysées seront-elles utiles pour comprendre le système? </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On ne peut répondre à cette question que si nous comprenons :</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sz="2000" i="0" dirty="0">
                <a:solidFill>
                  <a:srgbClr val="3D3D3D"/>
                </a:solidFill>
                <a:latin typeface="Dagny OT" panose="020B0504020201020104" pitchFamily="34" charset="77"/>
              </a:rPr>
              <a:t>La façon dont les données sont </a:t>
            </a:r>
            <a:r>
              <a:rPr lang="fr-CA" altLang="en-US" sz="2000" b="1" i="0" dirty="0">
                <a:solidFill>
                  <a:srgbClr val="3D3D3D"/>
                </a:solidFill>
                <a:latin typeface="Dagny OT" panose="020B0504020201020104" pitchFamily="34" charset="77"/>
              </a:rPr>
              <a:t>recueillies</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sz="2000" i="0" dirty="0">
                <a:solidFill>
                  <a:srgbClr val="3D3D3D"/>
                </a:solidFill>
                <a:latin typeface="Dagny OT" panose="020B0504020201020104" pitchFamily="34" charset="77"/>
              </a:rPr>
              <a:t>La </a:t>
            </a:r>
            <a:r>
              <a:rPr lang="fr-CA" altLang="en-US" sz="2000" b="1" i="0" dirty="0">
                <a:solidFill>
                  <a:srgbClr val="3D3D3D"/>
                </a:solidFill>
                <a:latin typeface="Dagny OT" panose="020B0504020201020104" pitchFamily="34" charset="77"/>
              </a:rPr>
              <a:t>nature approximative</a:t>
            </a:r>
            <a:r>
              <a:rPr lang="fr-CA" altLang="en-US" sz="2000" i="0" dirty="0">
                <a:solidFill>
                  <a:srgbClr val="3D3D3D"/>
                </a:solidFill>
                <a:latin typeface="Dagny OT" panose="020B0504020201020104" pitchFamily="34" charset="77"/>
              </a:rPr>
              <a:t> des données et du système</a:t>
            </a:r>
          </a:p>
          <a:p>
            <a:pPr marL="1085850" lvl="2" indent="-304800" algn="just" defTabSz="457200" eaLnBrk="1" hangingPunct="1">
              <a:lnSpc>
                <a:spcPct val="100000"/>
              </a:lnSpc>
              <a:spcBef>
                <a:spcPct val="20000"/>
              </a:spcBef>
              <a:spcAft>
                <a:spcPts val="600"/>
              </a:spcAft>
              <a:buClr>
                <a:srgbClr val="4590B8"/>
              </a:buClr>
              <a:buSzPct val="92000"/>
              <a:buFont typeface="Wingdings 2" pitchFamily="2" charset="2"/>
              <a:buChar char=""/>
            </a:pPr>
            <a:r>
              <a:rPr lang="fr-CA" altLang="en-US" sz="2000" i="0" dirty="0">
                <a:solidFill>
                  <a:srgbClr val="3D3D3D"/>
                </a:solidFill>
                <a:latin typeface="Dagny OT" panose="020B0504020201020104" pitchFamily="34" charset="77"/>
              </a:rPr>
              <a:t>Ce que les données </a:t>
            </a:r>
            <a:r>
              <a:rPr lang="fr-CA" altLang="en-US" sz="2000" b="1" i="0" dirty="0">
                <a:solidFill>
                  <a:srgbClr val="3D3D3D"/>
                </a:solidFill>
                <a:latin typeface="Dagny OT" panose="020B0504020201020104" pitchFamily="34" charset="77"/>
              </a:rPr>
              <a:t>représentent</a:t>
            </a:r>
            <a:r>
              <a:rPr lang="fr-CA" altLang="en-US" sz="2000" i="0" dirty="0">
                <a:solidFill>
                  <a:srgbClr val="3D3D3D"/>
                </a:solidFill>
                <a:latin typeface="Dagny OT" panose="020B0504020201020104" pitchFamily="34" charset="77"/>
              </a:rPr>
              <a:t> (observations et caractéristiques)</a:t>
            </a: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endParaRPr lang="en-US" altLang="en-US" sz="500" dirty="0">
              <a:solidFill>
                <a:srgbClr val="3D3D3D"/>
              </a:solidFill>
              <a:latin typeface="Dagny OT" panose="020B0504020201020104" pitchFamily="34" charset="77"/>
            </a:endParaRPr>
          </a:p>
          <a:p>
            <a:pPr marL="0" indent="0" algn="just" defTabSz="457200"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dirty="0">
                <a:solidFill>
                  <a:srgbClr val="3D3D3D"/>
                </a:solidFill>
                <a:latin typeface="Dagny OT" panose="020B0504020201020104" pitchFamily="34" charset="77"/>
              </a:rPr>
              <a:t>La combinaison du système et des données </a:t>
            </a:r>
            <a:r>
              <a:rPr lang="fr-CA" altLang="en-US" sz="2400" b="1" dirty="0">
                <a:solidFill>
                  <a:srgbClr val="3D3D3D"/>
                </a:solidFill>
                <a:latin typeface="Dagny OT" panose="020B0504020201020104" pitchFamily="34" charset="77"/>
              </a:rPr>
              <a:t>est-elle suffisante</a:t>
            </a:r>
            <a:r>
              <a:rPr lang="fr-CA" altLang="en-US" sz="2400" dirty="0">
                <a:solidFill>
                  <a:srgbClr val="3D3D3D"/>
                </a:solidFill>
                <a:latin typeface="Dagny OT" panose="020B0504020201020104" pitchFamily="34" charset="77"/>
              </a:rPr>
              <a:t> pour comprendre les aspects du monde à l’étude?</a:t>
            </a:r>
          </a:p>
        </p:txBody>
      </p:sp>
    </p:spTree>
  </p:cSld>
  <p:clrMapOvr>
    <a:masterClrMapping/>
  </p:clrMapOvr>
  <p:transition spd="med">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extBox 11">
            <a:extLst>
              <a:ext uri="{FF2B5EF4-FFF2-40B4-BE49-F238E27FC236}">
                <a16:creationId xmlns:a16="http://schemas.microsoft.com/office/drawing/2014/main" id="{8FD9A4F2-5C4E-0544-9B65-BE75FDB1E89C}"/>
              </a:ext>
            </a:extLst>
          </p:cNvPr>
          <p:cNvSpPr txBox="1">
            <a:spLocks noChangeArrowheads="1"/>
          </p:cNvSpPr>
          <p:nvPr/>
        </p:nvSpPr>
        <p:spPr bwMode="auto">
          <a:xfrm>
            <a:off x="4419600" y="3640138"/>
            <a:ext cx="3513138" cy="267811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sz="2800"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Identification de détails pertinents pour la </a:t>
            </a:r>
            <a:r>
              <a:rPr lang="fr-FR" altLang="en-US" sz="2800" b="1"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description</a:t>
            </a:r>
            <a:r>
              <a:rPr lang="fr-FR" altLang="en-US" sz="2800"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 et la </a:t>
            </a:r>
            <a:r>
              <a:rPr lang="fr-FR" altLang="en-US" sz="2800" b="1"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traduction</a:t>
            </a:r>
            <a:r>
              <a:rPr lang="fr-FR" altLang="en-US" sz="2800"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 d'objets du monde réel en variables de modèle.</a:t>
            </a:r>
            <a:endParaRPr lang="en-US" altLang="en-US" sz="2800" dirty="0">
              <a:solidFill>
                <a:srgbClr val="323232"/>
              </a:solidFill>
              <a:latin typeface="Dagny OT" panose="020B0504020201020104" pitchFamily="34" charset="77"/>
              <a:ea typeface="Helvetica Light" panose="020B0403020202020204" pitchFamily="34" charset="0"/>
              <a:cs typeface="Helvetica Light" panose="020B0403020202020204" pitchFamily="34" charset="0"/>
            </a:endParaRPr>
          </a:p>
        </p:txBody>
      </p:sp>
      <p:pic>
        <p:nvPicPr>
          <p:cNvPr id="63491" name="Picture 2">
            <a:extLst>
              <a:ext uri="{FF2B5EF4-FFF2-40B4-BE49-F238E27FC236}">
                <a16:creationId xmlns:a16="http://schemas.microsoft.com/office/drawing/2014/main" id="{C559A2D8-A4D0-FA41-BBC4-25550CA40F05}"/>
              </a:ext>
            </a:extLst>
          </p:cNvPr>
          <p:cNvPicPr>
            <a:picLocks noGrp="1" noChangeAspect="1" noChangeArrowheads="1"/>
          </p:cNvPicPr>
          <p:nvPr>
            <p:ph idx="4294967295"/>
          </p:nvPr>
        </p:nvPicPr>
        <p:blipFill>
          <a:blip r:embed="rId2">
            <a:extLst>
              <a:ext uri="{28A0092B-C50C-407E-A947-70E740481C1C}">
                <a14:useLocalDpi xmlns:a14="http://schemas.microsoft.com/office/drawing/2010/main" val="0"/>
              </a:ext>
            </a:extLst>
          </a:blip>
          <a:srcRect/>
          <a:stretch>
            <a:fillRect/>
          </a:stretch>
        </p:blipFill>
        <p:spPr>
          <a:xfrm>
            <a:off x="1169988" y="947738"/>
            <a:ext cx="9559925" cy="4779962"/>
          </a:xfrm>
          <a:noFill/>
        </p:spPr>
      </p:pic>
      <p:sp>
        <p:nvSpPr>
          <p:cNvPr id="63492" name="TextBox 2">
            <a:extLst>
              <a:ext uri="{FF2B5EF4-FFF2-40B4-BE49-F238E27FC236}">
                <a16:creationId xmlns:a16="http://schemas.microsoft.com/office/drawing/2014/main" id="{6425D8FC-7C82-1747-9C16-56BAF2428F8A}"/>
              </a:ext>
            </a:extLst>
          </p:cNvPr>
          <p:cNvSpPr txBox="1">
            <a:spLocks noChangeArrowheads="1"/>
          </p:cNvSpPr>
          <p:nvPr/>
        </p:nvSpPr>
        <p:spPr bwMode="auto">
          <a:xfrm>
            <a:off x="2105025" y="877888"/>
            <a:ext cx="3349625" cy="523875"/>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2800" b="1">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Le monde réel</a:t>
            </a:r>
          </a:p>
        </p:txBody>
      </p:sp>
      <p:sp>
        <p:nvSpPr>
          <p:cNvPr id="63493" name="TextBox 7">
            <a:extLst>
              <a:ext uri="{FF2B5EF4-FFF2-40B4-BE49-F238E27FC236}">
                <a16:creationId xmlns:a16="http://schemas.microsoft.com/office/drawing/2014/main" id="{83C04DC8-527D-0641-A90C-858FE478BBE4}"/>
              </a:ext>
            </a:extLst>
          </p:cNvPr>
          <p:cNvSpPr txBox="1">
            <a:spLocks noChangeArrowheads="1"/>
          </p:cNvSpPr>
          <p:nvPr/>
        </p:nvSpPr>
        <p:spPr bwMode="auto">
          <a:xfrm>
            <a:off x="7381875" y="947738"/>
            <a:ext cx="2166938" cy="522287"/>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2800" b="1">
                <a:solidFill>
                  <a:srgbClr val="323232"/>
                </a:solidFill>
                <a:latin typeface="Dagny OT" panose="020B0504020201020104" pitchFamily="34" charset="77"/>
                <a:ea typeface="Helvetica Light" panose="020B0403020202020204" pitchFamily="34" charset="0"/>
                <a:cs typeface="Helvetica Light" panose="020B0403020202020204" pitchFamily="34" charset="0"/>
              </a:rPr>
              <a:t>Modèle</a:t>
            </a:r>
          </a:p>
        </p:txBody>
      </p:sp>
      <p:sp>
        <p:nvSpPr>
          <p:cNvPr id="63494" name="TextBox 8">
            <a:extLst>
              <a:ext uri="{FF2B5EF4-FFF2-40B4-BE49-F238E27FC236}">
                <a16:creationId xmlns:a16="http://schemas.microsoft.com/office/drawing/2014/main" id="{4EC0617C-897A-444C-8511-C69350BDFBC8}"/>
              </a:ext>
            </a:extLst>
          </p:cNvPr>
          <p:cNvSpPr txBox="1">
            <a:spLocks noChangeArrowheads="1"/>
          </p:cNvSpPr>
          <p:nvPr/>
        </p:nvSpPr>
        <p:spPr bwMode="auto">
          <a:xfrm>
            <a:off x="5070475" y="2651125"/>
            <a:ext cx="2092325" cy="523875"/>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en-US" altLang="en-US" sz="2800" b="1">
                <a:solidFill>
                  <a:srgbClr val="323232"/>
                </a:solidFill>
                <a:latin typeface="Dagny OT" panose="020B0504020201020104" pitchFamily="34" charset="77"/>
              </a:rPr>
              <a:t>Théorie</a:t>
            </a:r>
          </a:p>
        </p:txBody>
      </p:sp>
      <p:pic>
        <p:nvPicPr>
          <p:cNvPr id="63495" name="Picture 4">
            <a:extLst>
              <a:ext uri="{FF2B5EF4-FFF2-40B4-BE49-F238E27FC236}">
                <a16:creationId xmlns:a16="http://schemas.microsoft.com/office/drawing/2014/main" id="{13F3B8A2-7377-AF42-9B18-7246CA3CA0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069138" y="1546225"/>
            <a:ext cx="3754437" cy="420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496" name="TextBox 5">
            <a:extLst>
              <a:ext uri="{FF2B5EF4-FFF2-40B4-BE49-F238E27FC236}">
                <a16:creationId xmlns:a16="http://schemas.microsoft.com/office/drawing/2014/main" id="{1E70082F-4F8A-BC4A-8027-CFD1FF7218B8}"/>
              </a:ext>
            </a:extLst>
          </p:cNvPr>
          <p:cNvSpPr txBox="1">
            <a:spLocks noChangeArrowheads="1"/>
          </p:cNvSpPr>
          <p:nvPr/>
        </p:nvSpPr>
        <p:spPr bwMode="auto">
          <a:xfrm>
            <a:off x="6318250" y="3175"/>
            <a:ext cx="587375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sz="1400">
                <a:solidFill>
                  <a:schemeClr val="tx2"/>
                </a:solidFill>
                <a:latin typeface="Dagny OT" panose="020B0504020201020104" pitchFamily="34" charset="77"/>
              </a:rPr>
              <a:t>[</a:t>
            </a:r>
            <a:r>
              <a:rPr lang="en-US" altLang="en-US" sz="1400">
                <a:latin typeface="Dagny OT" panose="020B0504020201020104" pitchFamily="34" charset="77"/>
                <a:hlinkClick r:id="rId4"/>
              </a:rPr>
              <a:t>http://dailycatdrawings.tumblr.com</a:t>
            </a:r>
            <a:r>
              <a:rPr lang="en-US" altLang="en-US" sz="1400">
                <a:solidFill>
                  <a:schemeClr val="tx2"/>
                </a:solidFill>
                <a:latin typeface="Dagny OT" panose="020B0504020201020104" pitchFamily="34" charset="77"/>
              </a:rPr>
              <a:t>; #309]</a:t>
            </a:r>
          </a:p>
        </p:txBody>
      </p:sp>
    </p:spTree>
  </p:cSld>
  <p:clrMapOvr>
    <a:masterClrMapping/>
  </p:clrMapOvr>
  <p:transition spd="med">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lstStyle/>
          <a:p>
            <a:pPr eaLnBrk="1" fontAlgn="auto" hangingPunct="1">
              <a:spcAft>
                <a:spcPts val="0"/>
              </a:spcAft>
              <a:defRPr/>
            </a:pPr>
            <a:r>
              <a:rPr lang="en-US" dirty="0"/>
              <a:t>PLANIFICATION DES ANALYSES</a:t>
            </a:r>
          </a:p>
        </p:txBody>
      </p:sp>
      <p:sp>
        <p:nvSpPr>
          <p:cNvPr id="11267" name="Text Placeholder 2">
            <a:extLst>
              <a:ext uri="{FF2B5EF4-FFF2-40B4-BE49-F238E27FC236}">
                <a16:creationId xmlns:a16="http://schemas.microsoft.com/office/drawing/2014/main" id="{3462F4CF-A89C-604F-8BA3-A8C1DD016B60}"/>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t>PRINCIPES FONDAMENTAUX DE L'ANALYSE DES DONNÉES</a:t>
            </a:r>
            <a:endParaRPr lang="en-US" altLang="en-US"/>
          </a:p>
        </p:txBody>
      </p:sp>
      <p:sp>
        <p:nvSpPr>
          <p:cNvPr id="11268" name="Rectangle 3">
            <a:extLst>
              <a:ext uri="{FF2B5EF4-FFF2-40B4-BE49-F238E27FC236}">
                <a16:creationId xmlns:a16="http://schemas.microsoft.com/office/drawing/2014/main" id="{CA8FF43A-BC4A-744B-98E6-76C0964EE028}"/>
              </a:ext>
            </a:extLst>
          </p:cNvPr>
          <p:cNvSpPr>
            <a:spLocks noChangeArrowheads="1"/>
          </p:cNvSpPr>
          <p:nvPr/>
        </p:nvSpPr>
        <p:spPr bwMode="auto">
          <a:xfrm>
            <a:off x="0" y="5728210"/>
            <a:ext cx="3416041"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CA" altLang="en-US" dirty="0">
                <a:solidFill>
                  <a:srgbClr val="FFFFFF"/>
                </a:solidFill>
                <a:latin typeface="Dagny OT" panose="020B0504020201020104" pitchFamily="34" charset="77"/>
              </a:rPr>
              <a:t>« </a:t>
            </a:r>
            <a:r>
              <a:rPr lang="fr-FR" altLang="en-US" dirty="0">
                <a:solidFill>
                  <a:schemeClr val="tx2"/>
                </a:solidFill>
                <a:latin typeface="Dagny OT" panose="020B0504020201020104" pitchFamily="34" charset="77"/>
              </a:rPr>
              <a:t>Les plans ne valent rien; la planification compte pour tout.</a:t>
            </a:r>
            <a:r>
              <a:rPr lang="fr-CA" altLang="en-US" dirty="0">
                <a:solidFill>
                  <a:srgbClr val="FFFFFF"/>
                </a:solidFill>
                <a:latin typeface="Dagny OT" panose="020B0504020201020104" pitchFamily="34" charset="77"/>
              </a:rPr>
              <a:t> » </a:t>
            </a:r>
            <a:r>
              <a:rPr lang="fr-FR" altLang="en-US" dirty="0">
                <a:solidFill>
                  <a:schemeClr val="tx2"/>
                </a:solidFill>
                <a:latin typeface="Dagny OT" panose="020B0504020201020104" pitchFamily="34" charset="77"/>
              </a:rPr>
              <a:t> </a:t>
            </a:r>
          </a:p>
          <a:p>
            <a:pPr algn="ctr" eaLnBrk="1" hangingPunct="1"/>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a:p>
            <a:pPr algn="ctr" eaLnBrk="1" hangingPunct="1"/>
            <a:r>
              <a:rPr lang="en-US" altLang="en-US" sz="1400" dirty="0">
                <a:solidFill>
                  <a:schemeClr val="tx2"/>
                </a:solidFill>
                <a:latin typeface="Dagny OT" panose="020B0504020201020104" pitchFamily="34" charset="77"/>
              </a:rPr>
              <a:t>Dwight D. Eisenhower</a:t>
            </a:r>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a:extLst>
              <a:ext uri="{FF2B5EF4-FFF2-40B4-BE49-F238E27FC236}">
                <a16:creationId xmlns:a16="http://schemas.microsoft.com/office/drawing/2014/main" id="{00E26E1F-B701-C047-AD2D-285171473F2E}"/>
              </a:ext>
            </a:extLst>
          </p:cNvPr>
          <p:cNvSpPr>
            <a:spLocks noGrp="1"/>
          </p:cNvSpPr>
          <p:nvPr>
            <p:ph type="title"/>
          </p:nvPr>
        </p:nvSpPr>
        <p:spPr/>
        <p:txBody>
          <a:bodyPr/>
          <a:lstStyle/>
          <a:p>
            <a:pPr eaLnBrk="1" hangingPunct="1"/>
            <a:r>
              <a:rPr lang="en-US" altLang="en-US" b="1"/>
              <a:t>À RETENIR</a:t>
            </a:r>
            <a:endParaRPr lang="en-US" altLang="en-US" sz="2400" b="1"/>
          </a:p>
        </p:txBody>
      </p:sp>
      <p:sp>
        <p:nvSpPr>
          <p:cNvPr id="71683" name="Content Placeholder 2">
            <a:extLst>
              <a:ext uri="{FF2B5EF4-FFF2-40B4-BE49-F238E27FC236}">
                <a16:creationId xmlns:a16="http://schemas.microsoft.com/office/drawing/2014/main" id="{FFCC26C0-F9CA-914F-B265-E077F67AB1C8}"/>
              </a:ext>
            </a:extLst>
          </p:cNvPr>
          <p:cNvSpPr>
            <a:spLocks noGrp="1"/>
          </p:cNvSpPr>
          <p:nvPr>
            <p:ph idx="1"/>
          </p:nvPr>
        </p:nvSpPr>
        <p:spPr>
          <a:xfrm>
            <a:off x="1371600" y="1744663"/>
            <a:ext cx="9601200" cy="4233862"/>
          </a:xfrm>
        </p:spPr>
        <p:txBody>
          <a:bodyPr/>
          <a:lstStyle/>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Les systèmes peuvent se rapprocher de certains aspects de l'Univers.</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Les modèles de systèmes fournissent la base sur laquelle les données sont identifiées et collectées, mais les données elles-mêmes sont approximatives et sélectives.</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Des lacunes dans les connaissances peuvent survenir - soyez prêt à revoir régulièrement votre configuration.</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La modélisation conceptuelle implicite peut conduire à des situations problématiques.</a:t>
            </a:r>
          </a:p>
          <a:p>
            <a:pPr marL="0" indent="0" algn="just" eaLnBrk="1" hangingPunct="1">
              <a:lnSpc>
                <a:spcPct val="100000"/>
              </a:lnSpc>
              <a:buFont typeface="Franklin Gothic Book" panose="020B0503020102020204" pitchFamily="34" charset="0"/>
              <a:buNone/>
            </a:pPr>
            <a:endParaRPr lang="fr-FR" altLang="en-US" sz="1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Si les données, le système et le monde ne sont pas alignés, les résultats de l'analyse des données peuvent s'avérer inutiles.</a:t>
            </a:r>
            <a:endParaRPr lang="en-US" altLang="en-US" sz="2400" dirty="0">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normAutofit fontScale="90000"/>
          </a:bodyPr>
          <a:lstStyle/>
          <a:p>
            <a:pPr eaLnBrk="1" fontAlgn="auto" hangingPunct="1">
              <a:spcAft>
                <a:spcPts val="0"/>
              </a:spcAft>
              <a:defRPr/>
            </a:pPr>
            <a:r>
              <a:rPr lang="fr-FR" dirty="0"/>
              <a:t>CONSIDÉRATIONS ÉTHIQUES ET MEILLEURES PRATIQUES</a:t>
            </a:r>
            <a:endParaRPr lang="en-US" dirty="0"/>
          </a:p>
        </p:txBody>
      </p:sp>
      <p:sp>
        <p:nvSpPr>
          <p:cNvPr id="73731" name="Text Placeholder 2">
            <a:extLst>
              <a:ext uri="{FF2B5EF4-FFF2-40B4-BE49-F238E27FC236}">
                <a16:creationId xmlns:a16="http://schemas.microsoft.com/office/drawing/2014/main" id="{A9580CAD-C28B-1A4A-9715-EECB7FBA4018}"/>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solidFill>
                  <a:srgbClr val="EBE7DD"/>
                </a:solidFill>
              </a:rPr>
              <a:t>PRINCIPES FONDAMENTAUX DE L'ANALYSE DES DONNÉES</a:t>
            </a:r>
            <a:endParaRPr lang="en-US" altLang="en-US">
              <a:solidFill>
                <a:srgbClr val="EBE7DD"/>
              </a:solidFill>
            </a:endParaRPr>
          </a:p>
        </p:txBody>
      </p:sp>
      <p:sp>
        <p:nvSpPr>
          <p:cNvPr id="73732" name="TextBox 4">
            <a:extLst>
              <a:ext uri="{FF2B5EF4-FFF2-40B4-BE49-F238E27FC236}">
                <a16:creationId xmlns:a16="http://schemas.microsoft.com/office/drawing/2014/main" id="{8CD5A6B7-6D69-F749-B7D9-53B77B1ECB5F}"/>
              </a:ext>
            </a:extLst>
          </p:cNvPr>
          <p:cNvSpPr txBox="1">
            <a:spLocks noChangeArrowheads="1"/>
          </p:cNvSpPr>
          <p:nvPr/>
        </p:nvSpPr>
        <p:spPr bwMode="auto">
          <a:xfrm>
            <a:off x="0" y="5226784"/>
            <a:ext cx="5061098"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dirty="0">
                <a:solidFill>
                  <a:schemeClr val="tx2"/>
                </a:solidFill>
                <a:latin typeface="Dagny OT" panose="020B0504020201020104" pitchFamily="34" charset="77"/>
              </a:rPr>
              <a:t>"Nous avons volé dans les airs comme des oiseaux et nagé dans la mer comme des poissons, mais nous devons encore apprendre le simple geste de marcher sur la Terre comme des frères." </a:t>
            </a:r>
          </a:p>
          <a:p>
            <a:pPr algn="ctr" eaLnBrk="1" hangingPunct="1"/>
            <a:endParaRPr lang="en-US" altLang="en-US" sz="1400" dirty="0">
              <a:solidFill>
                <a:schemeClr val="tx2"/>
              </a:solidFill>
              <a:latin typeface="Dagny OT" panose="020B0504020201020104" pitchFamily="34" charset="77"/>
            </a:endParaRPr>
          </a:p>
          <a:p>
            <a:pPr algn="ctr" eaLnBrk="1" hangingPunct="1"/>
            <a:r>
              <a:rPr lang="en-US" altLang="en-US" sz="1400" dirty="0">
                <a:solidFill>
                  <a:schemeClr val="tx2"/>
                </a:solidFill>
                <a:latin typeface="Dagny OT" panose="020B0504020201020104" pitchFamily="34" charset="77"/>
              </a:rPr>
              <a:t>Martin Luther King, Jr.</a:t>
            </a:r>
            <a:endParaRPr lang="en-US" altLang="en-US" sz="1400" dirty="0">
              <a:solidFill>
                <a:schemeClr val="tx2"/>
              </a:solidFill>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TextBox 2">
            <a:extLst>
              <a:ext uri="{FF2B5EF4-FFF2-40B4-BE49-F238E27FC236}">
                <a16:creationId xmlns:a16="http://schemas.microsoft.com/office/drawing/2014/main" id="{19E76282-CCB4-5D4A-BE5D-D4975612FDB6}"/>
              </a:ext>
            </a:extLst>
          </p:cNvPr>
          <p:cNvSpPr txBox="1">
            <a:spLocks noChangeArrowheads="1"/>
          </p:cNvSpPr>
          <p:nvPr/>
        </p:nvSpPr>
        <p:spPr bwMode="auto">
          <a:xfrm>
            <a:off x="1668463" y="2212975"/>
            <a:ext cx="9493250"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sz="2400">
                <a:solidFill>
                  <a:schemeClr val="tx2"/>
                </a:solidFill>
                <a:latin typeface="Dagny OT" panose="020B0504020201020104" pitchFamily="34" charset="77"/>
                <a:ea typeface="DejaVu Sans ExtraLight" panose="020B0203030804020204" pitchFamily="34" charset="0"/>
                <a:cs typeface="Calibri Light" panose="020F0302020204030204" pitchFamily="34" charset="0"/>
              </a:rPr>
              <a:t>Quels dommages peuvent être causés par les données ?</a:t>
            </a:r>
            <a:endParaRPr lang="en-US" altLang="en-US">
              <a:solidFill>
                <a:schemeClr val="tx2"/>
              </a:solidFill>
              <a:latin typeface="Dagny OT" panose="020B0504020201020104" pitchFamily="34" charset="77"/>
              <a:ea typeface="DejaVu Sans ExtraLight" panose="020B0203030804020204" pitchFamily="34" charset="0"/>
              <a:cs typeface="Calibri Light" panose="020F0302020204030204" pitchFamily="34" charset="0"/>
            </a:endParaRPr>
          </a:p>
        </p:txBody>
      </p:sp>
      <p:pic>
        <p:nvPicPr>
          <p:cNvPr id="3" name="Picture 2">
            <a:extLst>
              <a:ext uri="{FF2B5EF4-FFF2-40B4-BE49-F238E27FC236}">
                <a16:creationId xmlns:a16="http://schemas.microsoft.com/office/drawing/2014/main" id="{023F6EE0-36BC-B24E-AF62-4DBC9EDFA2C0}"/>
              </a:ext>
            </a:extLst>
          </p:cNvPr>
          <p:cNvPicPr>
            <a:picLocks noChangeAspect="1"/>
          </p:cNvPicPr>
          <p:nvPr/>
        </p:nvPicPr>
        <p:blipFill>
          <a:blip r:embed="rId2"/>
          <a:stretch>
            <a:fillRect/>
          </a:stretch>
        </p:blipFill>
        <p:spPr>
          <a:xfrm>
            <a:off x="11162483" y="72247"/>
            <a:ext cx="995782" cy="799945"/>
          </a:xfrm>
          <a:prstGeom prst="rect">
            <a:avLst/>
          </a:prstGeom>
        </p:spPr>
      </p:pic>
    </p:spTree>
  </p:cSld>
  <p:clrMapOvr>
    <a:masterClrMapping/>
  </p:clrMapOvr>
  <p:transition spd="med">
    <p:fad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a:extLst>
              <a:ext uri="{FF2B5EF4-FFF2-40B4-BE49-F238E27FC236}">
                <a16:creationId xmlns:a16="http://schemas.microsoft.com/office/drawing/2014/main" id="{632F75EF-75FC-A148-B7E3-27378532A0C5}"/>
              </a:ext>
            </a:extLst>
          </p:cNvPr>
          <p:cNvSpPr>
            <a:spLocks noGrp="1"/>
          </p:cNvSpPr>
          <p:nvPr>
            <p:ph type="title"/>
          </p:nvPr>
        </p:nvSpPr>
        <p:spPr/>
        <p:txBody>
          <a:bodyPr/>
          <a:lstStyle/>
          <a:p>
            <a:pPr eaLnBrk="1" hangingPunct="1"/>
            <a:r>
              <a:rPr lang="en-US" altLang="en-US" b="1"/>
              <a:t>LE BESOIN D'ÉTHIQUE</a:t>
            </a:r>
            <a:endParaRPr lang="en-US" altLang="en-US" sz="2400" b="1"/>
          </a:p>
        </p:txBody>
      </p:sp>
      <p:sp>
        <p:nvSpPr>
          <p:cNvPr id="3" name="Content Placeholder 2">
            <a:extLst>
              <a:ext uri="{FF2B5EF4-FFF2-40B4-BE49-F238E27FC236}">
                <a16:creationId xmlns:a16="http://schemas.microsoft.com/office/drawing/2014/main" id="{E39AA804-1B10-FC47-8104-A258EB1DE78A}"/>
              </a:ext>
            </a:extLst>
          </p:cNvPr>
          <p:cNvSpPr>
            <a:spLocks noGrp="1"/>
          </p:cNvSpPr>
          <p:nvPr>
            <p:ph idx="1"/>
          </p:nvPr>
        </p:nvSpPr>
        <p:spPr>
          <a:xfrm>
            <a:off x="1371600" y="2286000"/>
            <a:ext cx="10558130" cy="3581400"/>
          </a:xfrm>
        </p:spPr>
        <p:txBody>
          <a:bodyPr rtlCol="0">
            <a:normAutofit lnSpcReduction="10000"/>
          </a:bodyPr>
          <a:lstStyle/>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Anciennement : Une mentalité de « </a:t>
            </a:r>
            <a:r>
              <a:rPr lang="fr-FR" sz="2400" b="1" dirty="0">
                <a:latin typeface="Dagny OT" panose="020B0504020201020104" pitchFamily="34" charset="77"/>
              </a:rPr>
              <a:t>Far West </a:t>
            </a:r>
            <a:r>
              <a:rPr lang="fr-FR" sz="2400" dirty="0">
                <a:latin typeface="Dagny OT" panose="020B0504020201020104" pitchFamily="34" charset="77"/>
              </a:rPr>
              <a:t>» pour la collecte (et l'utilisation) des données. Tout ce qui n'était pas technologiquement interdit était autorisé.</a:t>
            </a:r>
          </a:p>
          <a:p>
            <a:pPr marL="0" indent="0" algn="just" eaLnBrk="1" fontAlgn="auto" hangingPunct="1">
              <a:lnSpc>
                <a:spcPct val="110000"/>
              </a:lnSpc>
              <a:buFont typeface="Franklin Gothic Book" panose="020B0503020102020204" pitchFamily="34" charset="0"/>
              <a:buNone/>
              <a:defRPr/>
            </a:pPr>
            <a:endParaRPr lang="fr-FR" sz="6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Aujourd'hui : des codes de conduite professionnels sont élaborés (ils décrivent les manières responsables de pratiquer la science des données).</a:t>
            </a:r>
          </a:p>
          <a:p>
            <a:pPr marL="0" indent="0" algn="just" eaLnBrk="1" fontAlgn="auto" hangingPunct="1">
              <a:lnSpc>
                <a:spcPct val="110000"/>
              </a:lnSpc>
              <a:buFont typeface="Franklin Gothic Book" panose="020B0503020102020204" pitchFamily="34" charset="0"/>
              <a:buNone/>
              <a:defRPr/>
            </a:pPr>
            <a:endParaRPr lang="fr-FR" sz="6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Il s'agit d'une responsabilité </a:t>
            </a:r>
            <a:r>
              <a:rPr lang="fr-FR" sz="2400" b="1" dirty="0">
                <a:latin typeface="Dagny OT" panose="020B0504020201020104" pitchFamily="34" charset="77"/>
              </a:rPr>
              <a:t>supplémentaire</a:t>
            </a:r>
            <a:r>
              <a:rPr lang="fr-FR" sz="2400" dirty="0">
                <a:latin typeface="Dagny OT" panose="020B0504020201020104" pitchFamily="34" charset="77"/>
              </a:rPr>
              <a:t> pour les spécialistes des données, mais aussi d'une </a:t>
            </a:r>
            <a:r>
              <a:rPr lang="fr-FR" sz="2400" b="1" dirty="0">
                <a:latin typeface="Dagny OT" panose="020B0504020201020104" pitchFamily="34" charset="77"/>
              </a:rPr>
              <a:t>protection</a:t>
            </a:r>
            <a:r>
              <a:rPr lang="fr-FR" sz="2400" dirty="0">
                <a:latin typeface="Dagny OT" panose="020B0504020201020104" pitchFamily="34" charset="77"/>
              </a:rPr>
              <a:t> contre les analyses douteuses.</a:t>
            </a:r>
          </a:p>
          <a:p>
            <a:pPr marL="0" indent="0" algn="just" eaLnBrk="1" fontAlgn="auto" hangingPunct="1">
              <a:lnSpc>
                <a:spcPct val="110000"/>
              </a:lnSpc>
              <a:buFont typeface="Franklin Gothic Book" panose="020B0503020102020204" pitchFamily="34" charset="0"/>
              <a:buNone/>
              <a:defRPr/>
            </a:pPr>
            <a:endParaRPr lang="fr-FR" sz="700" dirty="0">
              <a:latin typeface="Dagny OT" panose="020B0504020201020104" pitchFamily="34" charset="77"/>
            </a:endParaRPr>
          </a:p>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Votre organisation dispose-t-elle d'un code d’éthique pour ses spécialistes des données ? Pour ses employés ?</a:t>
            </a:r>
            <a:endParaRPr lang="en-US" sz="2400" dirty="0">
              <a:latin typeface="Dagny OT" panose="020B0504020201020104" pitchFamily="34" charset="77"/>
            </a:endParaRPr>
          </a:p>
        </p:txBody>
      </p:sp>
    </p:spTree>
  </p:cSld>
  <p:clrMapOvr>
    <a:masterClrMapping/>
  </p:clrMapOvr>
  <p:transition spd="med">
    <p:fad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a:extLst>
              <a:ext uri="{FF2B5EF4-FFF2-40B4-BE49-F238E27FC236}">
                <a16:creationId xmlns:a16="http://schemas.microsoft.com/office/drawing/2014/main" id="{CEC0E84B-4E6B-A54F-AF20-4F9BABC6C790}"/>
              </a:ext>
            </a:extLst>
          </p:cNvPr>
          <p:cNvSpPr>
            <a:spLocks noGrp="1"/>
          </p:cNvSpPr>
          <p:nvPr>
            <p:ph type="title"/>
          </p:nvPr>
        </p:nvSpPr>
        <p:spPr/>
        <p:txBody>
          <a:bodyPr/>
          <a:lstStyle/>
          <a:p>
            <a:pPr eaLnBrk="1" hangingPunct="1"/>
            <a:r>
              <a:rPr lang="en-US" altLang="en-US" b="1"/>
              <a:t>QU'EST-CE QUE L'ÉTHIQUE ?</a:t>
            </a:r>
            <a:endParaRPr lang="en-US" altLang="en-US" sz="2400" b="1"/>
          </a:p>
        </p:txBody>
      </p:sp>
      <p:sp>
        <p:nvSpPr>
          <p:cNvPr id="3" name="Content Placeholder 2">
            <a:extLst>
              <a:ext uri="{FF2B5EF4-FFF2-40B4-BE49-F238E27FC236}">
                <a16:creationId xmlns:a16="http://schemas.microsoft.com/office/drawing/2014/main" id="{E9BC0B1B-5A85-B045-A3E3-0A03FDF8D4B6}"/>
              </a:ext>
            </a:extLst>
          </p:cNvPr>
          <p:cNvSpPr>
            <a:spLocks noGrp="1"/>
          </p:cNvSpPr>
          <p:nvPr>
            <p:ph idx="1"/>
          </p:nvPr>
        </p:nvSpPr>
        <p:spPr>
          <a:xfrm>
            <a:off x="1371600" y="2251075"/>
            <a:ext cx="9601200" cy="3933825"/>
          </a:xfrm>
        </p:spPr>
        <p:txBody>
          <a:bodyPr rtlCol="0">
            <a:normAutofit fontScale="92500" lnSpcReduction="10000"/>
          </a:bodyPr>
          <a:lstStyle/>
          <a:p>
            <a:pPr marL="0" indent="0" algn="just" eaLnBrk="1" fontAlgn="auto" hangingPunct="1">
              <a:lnSpc>
                <a:spcPct val="110000"/>
              </a:lnSpc>
              <a:buFont typeface="Franklin Gothic Book" panose="020B0503020102020204" pitchFamily="34" charset="0"/>
              <a:buNone/>
              <a:defRPr/>
            </a:pPr>
            <a:r>
              <a:rPr lang="fr-FR" sz="2400" dirty="0">
                <a:latin typeface="Dagny OT" panose="020B0504020201020104" pitchFamily="34" charset="77"/>
              </a:rPr>
              <a:t>De manière générale, l'éthique fait référence à l'étude et à la définition des comportements corrects et incorrects : </a:t>
            </a:r>
            <a:r>
              <a:rPr lang="en-US" sz="2400" dirty="0">
                <a:latin typeface="Dagny OT" panose="020B0504020201020104" pitchFamily="34" charset="77"/>
              </a:rPr>
              <a:t> </a:t>
            </a:r>
          </a:p>
          <a:p>
            <a:pPr lvl="1" indent="-384048" algn="just" eaLnBrk="1" fontAlgn="auto" hangingPunct="1">
              <a:lnSpc>
                <a:spcPct val="110000"/>
              </a:lnSpc>
              <a:buSzPct val="125000"/>
              <a:buFont typeface="Wingdings" pitchFamily="2" charset="2"/>
              <a:buChar char="§"/>
              <a:defRPr/>
            </a:pPr>
            <a:r>
              <a:rPr lang="fr-FR" i="0" dirty="0">
                <a:latin typeface="Dagny OT" panose="020B0504020201020104" pitchFamily="34" charset="77"/>
              </a:rPr>
              <a:t>« pas [...] les conventions sociales, les croyances religieuses ou les lois. »</a:t>
            </a:r>
            <a:r>
              <a:rPr lang="en-US" sz="2200" i="0" dirty="0">
                <a:latin typeface="Dagny OT" panose="020B0504020201020104" pitchFamily="34" charset="77"/>
              </a:rPr>
              <a:t> </a:t>
            </a:r>
            <a:r>
              <a:rPr lang="en-US" sz="1500" i="0" dirty="0">
                <a:latin typeface="Dagny OT" panose="020B0504020201020104" pitchFamily="34" charset="77"/>
              </a:rPr>
              <a:t>(R.W. Paul, L. Elder)</a:t>
            </a:r>
          </a:p>
          <a:p>
            <a:pPr marL="384048" indent="-384048" algn="just" eaLnBrk="1" fontAlgn="auto" hangingPunct="1">
              <a:lnSpc>
                <a:spcPct val="110000"/>
              </a:lnSpc>
              <a:defRPr/>
            </a:pPr>
            <a:endParaRPr lang="en-US" sz="500" dirty="0">
              <a:latin typeface="Dagny OT" panose="020B0504020201020104" pitchFamily="34" charset="77"/>
            </a:endParaRPr>
          </a:p>
          <a:p>
            <a:pPr marL="0" indent="0" eaLnBrk="1" fontAlgn="auto" hangingPunct="1">
              <a:lnSpc>
                <a:spcPct val="110000"/>
              </a:lnSpc>
              <a:buFont typeface="Franklin Gothic Book" panose="020B0503020102020204" pitchFamily="34" charset="0"/>
              <a:buNone/>
              <a:defRPr/>
            </a:pPr>
            <a:r>
              <a:rPr lang="en-US" sz="2400" dirty="0" err="1">
                <a:latin typeface="Dagny OT" panose="020B0504020201020104" pitchFamily="34" charset="77"/>
              </a:rPr>
              <a:t>Théories</a:t>
            </a:r>
            <a:r>
              <a:rPr lang="en-US" sz="2400" dirty="0">
                <a:latin typeface="Dagny OT" panose="020B0504020201020104" pitchFamily="34" charset="77"/>
              </a:rPr>
              <a:t> </a:t>
            </a:r>
            <a:r>
              <a:rPr lang="en-US" sz="2400" dirty="0" err="1">
                <a:latin typeface="Dagny OT" panose="020B0504020201020104" pitchFamily="34" charset="77"/>
              </a:rPr>
              <a:t>éthiques</a:t>
            </a:r>
            <a:r>
              <a:rPr lang="en-US" sz="2400" dirty="0">
                <a:latin typeface="Dagny OT" panose="020B0504020201020104" pitchFamily="34" charset="77"/>
              </a:rPr>
              <a:t> </a:t>
            </a:r>
            <a:r>
              <a:rPr lang="en-US" sz="2400" dirty="0" err="1">
                <a:latin typeface="Dagny OT" panose="020B0504020201020104" pitchFamily="34" charset="77"/>
              </a:rPr>
              <a:t>influentes</a:t>
            </a:r>
            <a:r>
              <a:rPr lang="en-US" sz="2400" dirty="0">
                <a:latin typeface="Dagny OT" panose="020B0504020201020104" pitchFamily="34" charset="77"/>
              </a:rPr>
              <a:t> :</a:t>
            </a:r>
          </a:p>
          <a:p>
            <a:pPr lvl="1" indent="-384048" eaLnBrk="1" fontAlgn="auto" hangingPunct="1">
              <a:lnSpc>
                <a:spcPct val="110000"/>
              </a:lnSpc>
              <a:buFont typeface="Wingdings" pitchFamily="2" charset="2"/>
              <a:buChar char="§"/>
              <a:defRPr/>
            </a:pPr>
            <a:r>
              <a:rPr lang="fr-FR" i="0" dirty="0">
                <a:latin typeface="Dagny OT" panose="020B0504020201020104" pitchFamily="34" charset="77"/>
              </a:rPr>
              <a:t>La </a:t>
            </a:r>
            <a:r>
              <a:rPr lang="fr-FR" b="1" i="0" dirty="0">
                <a:latin typeface="Dagny OT" panose="020B0504020201020104" pitchFamily="34" charset="77"/>
              </a:rPr>
              <a:t>règle d'or </a:t>
            </a:r>
            <a:r>
              <a:rPr lang="fr-FR" i="0" dirty="0">
                <a:latin typeface="Dagny OT" panose="020B0504020201020104" pitchFamily="34" charset="77"/>
              </a:rPr>
              <a:t>de Kant ( faites aux autres...), le </a:t>
            </a:r>
            <a:r>
              <a:rPr lang="fr-FR" b="1" i="0" dirty="0" err="1">
                <a:latin typeface="Dagny OT" panose="020B0504020201020104" pitchFamily="34" charset="77"/>
              </a:rPr>
              <a:t>conséquentialisme</a:t>
            </a:r>
            <a:r>
              <a:rPr lang="fr-FR" i="0" dirty="0">
                <a:latin typeface="Dagny OT" panose="020B0504020201020104" pitchFamily="34" charset="77"/>
              </a:rPr>
              <a:t> (la fin justifie les moyens), </a:t>
            </a:r>
            <a:r>
              <a:rPr lang="fr-FR" b="1" i="0" dirty="0">
                <a:latin typeface="Dagny OT" panose="020B0504020201020104" pitchFamily="34" charset="77"/>
              </a:rPr>
              <a:t>l'utilitarisme</a:t>
            </a:r>
            <a:r>
              <a:rPr lang="fr-FR" i="0" dirty="0">
                <a:latin typeface="Dagny OT" panose="020B0504020201020104" pitchFamily="34" charset="77"/>
              </a:rPr>
              <a:t> (agir de manière à maximiser l'effet positif), etc.</a:t>
            </a:r>
          </a:p>
          <a:p>
            <a:pPr lvl="1" indent="-384048" eaLnBrk="1" fontAlgn="auto" hangingPunct="1">
              <a:lnSpc>
                <a:spcPct val="110000"/>
              </a:lnSpc>
              <a:buFont typeface="Wingdings" pitchFamily="2" charset="2"/>
              <a:buChar char="§"/>
              <a:defRPr/>
            </a:pPr>
            <a:r>
              <a:rPr lang="en-US" b="1" i="0" dirty="0" err="1">
                <a:latin typeface="Dagny OT" panose="020B0504020201020104" pitchFamily="34" charset="77"/>
              </a:rPr>
              <a:t>Confucianisme</a:t>
            </a:r>
            <a:r>
              <a:rPr lang="en-US" b="1" i="0" dirty="0">
                <a:latin typeface="Dagny OT" panose="020B0504020201020104" pitchFamily="34" charset="77"/>
              </a:rPr>
              <a:t>, </a:t>
            </a:r>
            <a:r>
              <a:rPr lang="en-US" b="1" i="0" dirty="0" err="1">
                <a:latin typeface="Dagny OT" panose="020B0504020201020104" pitchFamily="34" charset="77"/>
              </a:rPr>
              <a:t>taoïsme</a:t>
            </a:r>
            <a:r>
              <a:rPr lang="en-US" b="1" i="0" dirty="0">
                <a:latin typeface="Dagny OT" panose="020B0504020201020104" pitchFamily="34" charset="77"/>
              </a:rPr>
              <a:t>, </a:t>
            </a:r>
            <a:r>
              <a:rPr lang="en-US" b="1" i="0" dirty="0" err="1">
                <a:latin typeface="Dagny OT" panose="020B0504020201020104" pitchFamily="34" charset="77"/>
              </a:rPr>
              <a:t>bouddhisme</a:t>
            </a:r>
            <a:r>
              <a:rPr lang="en-US" b="1" i="0" dirty="0">
                <a:latin typeface="Dagny OT" panose="020B0504020201020104" pitchFamily="34" charset="77"/>
              </a:rPr>
              <a:t> ( ?), etc.</a:t>
            </a:r>
          </a:p>
          <a:p>
            <a:pPr lvl="1" indent="-384048" eaLnBrk="1" fontAlgn="auto" hangingPunct="1">
              <a:lnSpc>
                <a:spcPct val="110000"/>
              </a:lnSpc>
              <a:buFont typeface="Wingdings" pitchFamily="2" charset="2"/>
              <a:buChar char="§"/>
              <a:defRPr/>
            </a:pPr>
            <a:r>
              <a:rPr lang="en-US" b="1" i="0" dirty="0">
                <a:latin typeface="Dagny OT" panose="020B0504020201020104" pitchFamily="34" charset="77"/>
              </a:rPr>
              <a:t>Ubuntu</a:t>
            </a:r>
            <a:r>
              <a:rPr lang="en-US" i="0" dirty="0">
                <a:latin typeface="Dagny OT" panose="020B0504020201020104" pitchFamily="34" charset="77"/>
              </a:rPr>
              <a:t>, </a:t>
            </a:r>
            <a:r>
              <a:rPr lang="en-US" b="1" i="0" dirty="0">
                <a:latin typeface="Dagny OT" panose="020B0504020201020104" pitchFamily="34" charset="77"/>
              </a:rPr>
              <a:t>Maori</a:t>
            </a:r>
            <a:r>
              <a:rPr lang="en-US" i="0" dirty="0">
                <a:latin typeface="Dagny OT" panose="020B0504020201020104" pitchFamily="34" charset="77"/>
              </a:rPr>
              <a:t>, etc. </a:t>
            </a:r>
          </a:p>
        </p:txBody>
      </p:sp>
    </p:spTree>
  </p:cSld>
  <p:clrMapOvr>
    <a:masterClrMapping/>
  </p:clrMapOvr>
  <p:transition spd="med">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Title 1">
            <a:extLst>
              <a:ext uri="{FF2B5EF4-FFF2-40B4-BE49-F238E27FC236}">
                <a16:creationId xmlns:a16="http://schemas.microsoft.com/office/drawing/2014/main" id="{0CE20D5A-539E-024A-9D37-0ECE9D1D5E72}"/>
              </a:ext>
            </a:extLst>
          </p:cNvPr>
          <p:cNvSpPr>
            <a:spLocks noGrp="1"/>
          </p:cNvSpPr>
          <p:nvPr>
            <p:ph type="title"/>
          </p:nvPr>
        </p:nvSpPr>
        <p:spPr/>
        <p:txBody>
          <a:bodyPr/>
          <a:lstStyle/>
          <a:p>
            <a:pPr eaLnBrk="1" hangingPunct="1"/>
            <a:r>
              <a:rPr lang="en-US" altLang="en-US" b="1"/>
              <a:t>QU'EST-CE QUE L'ÉTHIQUE ?</a:t>
            </a:r>
            <a:endParaRPr lang="en-US" altLang="en-US" sz="2400" b="1"/>
          </a:p>
        </p:txBody>
      </p:sp>
      <p:sp>
        <p:nvSpPr>
          <p:cNvPr id="78851" name="Content Placeholder 2">
            <a:extLst>
              <a:ext uri="{FF2B5EF4-FFF2-40B4-BE49-F238E27FC236}">
                <a16:creationId xmlns:a16="http://schemas.microsoft.com/office/drawing/2014/main" id="{E7CC453B-9CEF-7548-A763-30F2F4924752}"/>
              </a:ext>
            </a:extLst>
          </p:cNvPr>
          <p:cNvSpPr>
            <a:spLocks noGrp="1"/>
          </p:cNvSpPr>
          <p:nvPr>
            <p:ph idx="1"/>
          </p:nvPr>
        </p:nvSpPr>
        <p:spPr/>
        <p:txBody>
          <a:bodyPr/>
          <a:lstStyle/>
          <a:p>
            <a:pPr marL="0" indent="0">
              <a:lnSpc>
                <a:spcPct val="100000"/>
              </a:lnSpc>
              <a:buFont typeface="Franklin Gothic Book" panose="020B0503020102020204" pitchFamily="34" charset="0"/>
              <a:buNone/>
            </a:pPr>
            <a:r>
              <a:rPr lang="fr-FR" altLang="en-US" sz="2400" b="1" dirty="0">
                <a:latin typeface="Dagny OT" panose="020B0504020201020104" pitchFamily="34" charset="77"/>
              </a:rPr>
              <a:t>Les principes de PCAP</a:t>
            </a:r>
            <a:r>
              <a:rPr lang="fr-FR" altLang="en-US" sz="2400" b="1" baseline="30000" dirty="0">
                <a:latin typeface="Dagny OT" panose="020B0504020201020104" pitchFamily="34" charset="77"/>
              </a:rPr>
              <a:t>®</a:t>
            </a:r>
            <a:r>
              <a:rPr lang="fr-FR" altLang="en-US" sz="2400" b="1" dirty="0">
                <a:latin typeface="Dagny OT" panose="020B0504020201020104" pitchFamily="34" charset="77"/>
              </a:rPr>
              <a:t> des Premières Nations</a:t>
            </a:r>
          </a:p>
          <a:p>
            <a:pPr lvl="1" eaLnBrk="1" hangingPunct="1">
              <a:lnSpc>
                <a:spcPct val="100000"/>
              </a:lnSpc>
              <a:buFont typeface="Wingdings" pitchFamily="2" charset="2"/>
              <a:buChar char="§"/>
            </a:pPr>
            <a:r>
              <a:rPr lang="en-US" altLang="en-US" b="1" i="0" dirty="0" err="1">
                <a:latin typeface="Dagny OT" panose="020B0504020201020104" pitchFamily="34" charset="77"/>
              </a:rPr>
              <a:t>Propriété</a:t>
            </a:r>
            <a:r>
              <a:rPr lang="en-US" altLang="en-US" b="1" i="0" dirty="0">
                <a:latin typeface="Dagny OT" panose="020B0504020201020104" pitchFamily="34" charset="77"/>
              </a:rPr>
              <a:t> </a:t>
            </a:r>
            <a:br>
              <a:rPr lang="en-US" altLang="en-US" b="1" i="0" dirty="0">
                <a:latin typeface="Dagny OT" panose="020B0504020201020104" pitchFamily="34" charset="77"/>
              </a:rPr>
            </a:br>
            <a:r>
              <a:rPr lang="fr-FR" altLang="en-US" i="0" dirty="0">
                <a:latin typeface="Dagny OT" panose="020B0504020201020104" pitchFamily="34" charset="77"/>
              </a:rPr>
              <a:t>les connaissances, les données et les informations culturelles sont la propriété des communautés</a:t>
            </a:r>
          </a:p>
          <a:p>
            <a:pPr lvl="1" eaLnBrk="1" hangingPunct="1">
              <a:lnSpc>
                <a:spcPct val="100000"/>
              </a:lnSpc>
              <a:buFont typeface="Wingdings" pitchFamily="2" charset="2"/>
              <a:buChar char="§"/>
            </a:pPr>
            <a:r>
              <a:rPr lang="en-US" altLang="en-US" b="1" i="0" dirty="0" err="1">
                <a:latin typeface="Dagny OT" panose="020B0504020201020104" pitchFamily="34" charset="77"/>
              </a:rPr>
              <a:t>Contrôle</a:t>
            </a:r>
            <a:r>
              <a:rPr lang="en-US" altLang="en-US" b="1" i="0" dirty="0">
                <a:latin typeface="Dagny OT" panose="020B0504020201020104" pitchFamily="34" charset="77"/>
              </a:rPr>
              <a:t> </a:t>
            </a:r>
            <a:br>
              <a:rPr lang="en-US" altLang="en-US" b="1" i="0" dirty="0">
                <a:latin typeface="Dagny OT" panose="020B0504020201020104" pitchFamily="34" charset="77"/>
              </a:rPr>
            </a:br>
            <a:r>
              <a:rPr lang="fr-FR" altLang="en-US" i="0" dirty="0">
                <a:latin typeface="Dagny OT" panose="020B0504020201020104" pitchFamily="34" charset="77"/>
              </a:rPr>
              <a:t>les communautés ont le droit de contrôler tous les aspects de la recherche et de la gestion de l'information qui les concernent</a:t>
            </a:r>
          </a:p>
          <a:p>
            <a:pPr lvl="1" eaLnBrk="1" hangingPunct="1">
              <a:lnSpc>
                <a:spcPct val="100000"/>
              </a:lnSpc>
              <a:buFont typeface="Wingdings" pitchFamily="2" charset="2"/>
              <a:buChar char="§"/>
            </a:pPr>
            <a:r>
              <a:rPr lang="en-US" altLang="en-US" b="1" i="0" dirty="0" err="1">
                <a:latin typeface="Dagny OT" panose="020B0504020201020104" pitchFamily="34" charset="77"/>
              </a:rPr>
              <a:t>Accès</a:t>
            </a:r>
            <a:r>
              <a:rPr lang="en-US" altLang="en-US" b="1" i="0" dirty="0">
                <a:latin typeface="Dagny OT" panose="020B0504020201020104" pitchFamily="34" charset="77"/>
              </a:rPr>
              <a:t> </a:t>
            </a:r>
            <a:br>
              <a:rPr lang="en-US" altLang="en-US" b="1" i="0" dirty="0">
                <a:latin typeface="Dagny OT" panose="020B0504020201020104" pitchFamily="34" charset="77"/>
              </a:rPr>
            </a:br>
            <a:r>
              <a:rPr lang="fr-FR" altLang="en-US" i="0" dirty="0">
                <a:latin typeface="Dagny OT" panose="020B0504020201020104" pitchFamily="34" charset="77"/>
              </a:rPr>
              <a:t>les communautés doivent avoir accès aux informations et aux données les concernant, quel que soit le lieu où elles sont conservées</a:t>
            </a:r>
          </a:p>
          <a:p>
            <a:pPr lvl="1" eaLnBrk="1" hangingPunct="1">
              <a:lnSpc>
                <a:spcPct val="100000"/>
              </a:lnSpc>
              <a:buFont typeface="Wingdings" pitchFamily="2" charset="2"/>
              <a:buChar char="§"/>
            </a:pPr>
            <a:r>
              <a:rPr lang="en-US" altLang="en-US" b="1" i="0" dirty="0">
                <a:latin typeface="Dagny OT" panose="020B0504020201020104" pitchFamily="34" charset="77"/>
              </a:rPr>
              <a:t>Possession</a:t>
            </a:r>
            <a:br>
              <a:rPr lang="en-US" altLang="en-US" i="0" dirty="0">
                <a:latin typeface="Dagny OT" panose="020B0504020201020104" pitchFamily="34" charset="77"/>
              </a:rPr>
            </a:br>
            <a:r>
              <a:rPr lang="fr-FR" altLang="en-US" i="0" dirty="0">
                <a:latin typeface="Dagny OT" panose="020B0504020201020104" pitchFamily="34" charset="77"/>
              </a:rPr>
              <a:t>les communautés doivent avoir le contrôle physique des données pertinentes </a:t>
            </a:r>
            <a:endParaRPr lang="en-US" altLang="en-US" b="1" i="0" dirty="0">
              <a:latin typeface="Dagny OT" panose="020B0504020201020104" pitchFamily="34" charset="77"/>
            </a:endParaRPr>
          </a:p>
        </p:txBody>
      </p:sp>
      <p:sp>
        <p:nvSpPr>
          <p:cNvPr id="78852" name="Rectangle 3">
            <a:extLst>
              <a:ext uri="{FF2B5EF4-FFF2-40B4-BE49-F238E27FC236}">
                <a16:creationId xmlns:a16="http://schemas.microsoft.com/office/drawing/2014/main" id="{2803F5B7-82A4-614F-9E82-AFD9006B0796}"/>
              </a:ext>
            </a:extLst>
          </p:cNvPr>
          <p:cNvSpPr>
            <a:spLocks noChangeArrowheads="1"/>
          </p:cNvSpPr>
          <p:nvPr/>
        </p:nvSpPr>
        <p:spPr bwMode="auto">
          <a:xfrm>
            <a:off x="1371600" y="0"/>
            <a:ext cx="10820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dirty="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[PCAP® </a:t>
            </a:r>
            <a:r>
              <a:rPr lang="fr-FR" altLang="en-US" dirty="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est une marque déposée du </a:t>
            </a:r>
            <a:r>
              <a:rPr lang="fr-FR" altLang="en-US" i="1" dirty="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Centre de gouvernance de l’information des Premières Nations </a:t>
            </a:r>
            <a:r>
              <a:rPr lang="en-US" altLang="en-US" dirty="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(CGIPN)]</a:t>
            </a:r>
            <a:endParaRPr lang="en-US" altLang="en-US" dirty="0">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Title 1">
            <a:extLst>
              <a:ext uri="{FF2B5EF4-FFF2-40B4-BE49-F238E27FC236}">
                <a16:creationId xmlns:a16="http://schemas.microsoft.com/office/drawing/2014/main" id="{C8E22577-1D8C-5742-9E58-1E438B0CB7F1}"/>
              </a:ext>
            </a:extLst>
          </p:cNvPr>
          <p:cNvSpPr>
            <a:spLocks noGrp="1"/>
          </p:cNvSpPr>
          <p:nvPr>
            <p:ph type="title"/>
          </p:nvPr>
        </p:nvSpPr>
        <p:spPr/>
        <p:txBody>
          <a:bodyPr/>
          <a:lstStyle/>
          <a:p>
            <a:pPr eaLnBrk="1" hangingPunct="1"/>
            <a:r>
              <a:rPr lang="fr-FR" altLang="en-US" b="1"/>
              <a:t>L'ÉTHIQUE DANS LE CONTEXTE DES DONNÉES</a:t>
            </a:r>
            <a:endParaRPr lang="en-US" altLang="en-US" sz="2400" b="1"/>
          </a:p>
        </p:txBody>
      </p:sp>
      <p:sp>
        <p:nvSpPr>
          <p:cNvPr id="80899" name="Content Placeholder 2">
            <a:extLst>
              <a:ext uri="{FF2B5EF4-FFF2-40B4-BE49-F238E27FC236}">
                <a16:creationId xmlns:a16="http://schemas.microsoft.com/office/drawing/2014/main" id="{A000FF32-838D-1F45-91F1-0DD320F8D1B9}"/>
              </a:ext>
            </a:extLst>
          </p:cNvPr>
          <p:cNvSpPr>
            <a:spLocks noGrp="1"/>
          </p:cNvSpPr>
          <p:nvPr>
            <p:ph idx="1"/>
          </p:nvPr>
        </p:nvSpPr>
        <p:spPr/>
        <p:txBody>
          <a:bodyPr/>
          <a:lstStyle/>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Questions relatives à l'éthique des données </a:t>
            </a:r>
            <a:r>
              <a:rPr lang="en-US" altLang="en-US" sz="2400" dirty="0">
                <a:latin typeface="Dagny OT" panose="020B0504020201020104" pitchFamily="34" charset="77"/>
              </a:rPr>
              <a:t>:</a:t>
            </a:r>
          </a:p>
          <a:p>
            <a:pPr lvl="1" algn="just" eaLnBrk="1" hangingPunct="1">
              <a:lnSpc>
                <a:spcPct val="100000"/>
              </a:lnSpc>
              <a:buFont typeface="Wingdings" pitchFamily="2" charset="2"/>
              <a:buChar char="§"/>
            </a:pPr>
            <a:r>
              <a:rPr lang="fr-FR" altLang="en-US" b="1" i="0" dirty="0">
                <a:latin typeface="Dagny OT" panose="020B0504020201020104" pitchFamily="34" charset="77"/>
              </a:rPr>
              <a:t>Qui</a:t>
            </a:r>
            <a:r>
              <a:rPr lang="fr-FR" altLang="en-US" i="0" dirty="0">
                <a:latin typeface="Dagny OT" panose="020B0504020201020104" pitchFamily="34" charset="77"/>
              </a:rPr>
              <a:t>, le cas échéant, est propriétaire des données ?</a:t>
            </a:r>
          </a:p>
          <a:p>
            <a:pPr lvl="1" algn="just" eaLnBrk="1" hangingPunct="1">
              <a:lnSpc>
                <a:spcPct val="100000"/>
              </a:lnSpc>
              <a:buFont typeface="Wingdings" pitchFamily="2" charset="2"/>
              <a:buChar char="§"/>
            </a:pPr>
            <a:r>
              <a:rPr lang="fr-FR" altLang="en-US" i="0" dirty="0">
                <a:latin typeface="Dagny OT" panose="020B0504020201020104" pitchFamily="34" charset="77"/>
              </a:rPr>
              <a:t>Y </a:t>
            </a:r>
            <a:r>
              <a:rPr lang="fr-FR" altLang="en-US" i="0" dirty="0" err="1">
                <a:latin typeface="Dagny OT" panose="020B0504020201020104" pitchFamily="34" charset="77"/>
              </a:rPr>
              <a:t>a-t-il</a:t>
            </a:r>
            <a:r>
              <a:rPr lang="fr-FR" altLang="en-US" i="0" dirty="0">
                <a:latin typeface="Dagny OT" panose="020B0504020201020104" pitchFamily="34" charset="77"/>
              </a:rPr>
              <a:t> des </a:t>
            </a:r>
            <a:r>
              <a:rPr lang="fr-FR" altLang="en-US" b="1" i="0" dirty="0">
                <a:latin typeface="Dagny OT" panose="020B0504020201020104" pitchFamily="34" charset="77"/>
              </a:rPr>
              <a:t>limites</a:t>
            </a:r>
            <a:r>
              <a:rPr lang="fr-FR" altLang="en-US" i="0" dirty="0">
                <a:latin typeface="Dagny OT" panose="020B0504020201020104" pitchFamily="34" charset="77"/>
              </a:rPr>
              <a:t> à la façon dont les données peuvent être utilisées ?</a:t>
            </a:r>
          </a:p>
          <a:p>
            <a:pPr lvl="1" algn="just" eaLnBrk="1" hangingPunct="1">
              <a:lnSpc>
                <a:spcPct val="100000"/>
              </a:lnSpc>
              <a:buFont typeface="Wingdings" pitchFamily="2" charset="2"/>
              <a:buChar char="§"/>
            </a:pPr>
            <a:r>
              <a:rPr lang="fr-FR" altLang="en-US" i="0" dirty="0">
                <a:latin typeface="Dagny OT" panose="020B0504020201020104" pitchFamily="34" charset="77"/>
              </a:rPr>
              <a:t>Certaines analyses comportent-elles des </a:t>
            </a:r>
            <a:r>
              <a:rPr lang="fr-FR" altLang="en-US" b="1" i="0" dirty="0">
                <a:latin typeface="Dagny OT" panose="020B0504020201020104" pitchFamily="34" charset="77"/>
              </a:rPr>
              <a:t>biais de valeur </a:t>
            </a:r>
            <a:r>
              <a:rPr lang="fr-FR" altLang="en-US" i="0" dirty="0">
                <a:latin typeface="Dagny OT" panose="020B0504020201020104" pitchFamily="34" charset="77"/>
              </a:rPr>
              <a:t>?</a:t>
            </a:r>
          </a:p>
          <a:p>
            <a:pPr lvl="1" algn="just" eaLnBrk="1" hangingPunct="1">
              <a:lnSpc>
                <a:spcPct val="100000"/>
              </a:lnSpc>
              <a:buFont typeface="Wingdings" pitchFamily="2" charset="2"/>
              <a:buChar char="§"/>
            </a:pPr>
            <a:r>
              <a:rPr lang="fr-FR" altLang="en-US" i="0" dirty="0">
                <a:latin typeface="Dagny OT" panose="020B0504020201020104" pitchFamily="34" charset="77"/>
              </a:rPr>
              <a:t>Y </a:t>
            </a:r>
            <a:r>
              <a:rPr lang="fr-FR" altLang="en-US" i="0" dirty="0" err="1">
                <a:latin typeface="Dagny OT" panose="020B0504020201020104" pitchFamily="34" charset="77"/>
              </a:rPr>
              <a:t>a-t-il</a:t>
            </a:r>
            <a:r>
              <a:rPr lang="fr-FR" altLang="en-US" i="0" dirty="0">
                <a:latin typeface="Dagny OT" panose="020B0504020201020104" pitchFamily="34" charset="77"/>
              </a:rPr>
              <a:t> des catégories qui </a:t>
            </a:r>
            <a:r>
              <a:rPr lang="fr-FR" altLang="en-US" b="1" i="0" dirty="0">
                <a:latin typeface="Dagny OT" panose="020B0504020201020104" pitchFamily="34" charset="77"/>
              </a:rPr>
              <a:t>ne devraient pas </a:t>
            </a:r>
            <a:r>
              <a:rPr lang="fr-FR" altLang="en-US" i="0" dirty="0">
                <a:latin typeface="Dagny OT" panose="020B0504020201020104" pitchFamily="34" charset="77"/>
              </a:rPr>
              <a:t>être utilisées dans l'analyse des données personnelles ?</a:t>
            </a:r>
          </a:p>
          <a:p>
            <a:pPr lvl="1" algn="just" eaLnBrk="1" hangingPunct="1">
              <a:lnSpc>
                <a:spcPct val="100000"/>
              </a:lnSpc>
              <a:buFont typeface="Wingdings" pitchFamily="2" charset="2"/>
              <a:buChar char="§"/>
            </a:pPr>
            <a:r>
              <a:rPr lang="fr-FR" altLang="en-US" i="0" dirty="0">
                <a:latin typeface="Dagny OT" panose="020B0504020201020104" pitchFamily="34" charset="77"/>
              </a:rPr>
              <a:t>Certaines données devraient-elles être </a:t>
            </a:r>
            <a:r>
              <a:rPr lang="fr-FR" altLang="en-US" b="1" i="0" dirty="0">
                <a:latin typeface="Dagny OT" panose="020B0504020201020104" pitchFamily="34" charset="77"/>
              </a:rPr>
              <a:t>accessibles à tous </a:t>
            </a:r>
            <a:r>
              <a:rPr lang="fr-FR" altLang="en-US" i="0" dirty="0">
                <a:latin typeface="Dagny OT" panose="020B0504020201020104" pitchFamily="34" charset="77"/>
              </a:rPr>
              <a:t>les chercheurs ?</a:t>
            </a:r>
            <a:endParaRPr lang="en-US" altLang="en-US" sz="5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D'un point de vue analytique, on préfère le </a:t>
            </a:r>
            <a:r>
              <a:rPr lang="fr-FR" altLang="en-US" sz="2400" b="1" dirty="0">
                <a:latin typeface="Dagny OT" panose="020B0504020201020104" pitchFamily="34" charset="77"/>
              </a:rPr>
              <a:t>général</a:t>
            </a:r>
            <a:r>
              <a:rPr lang="fr-FR" altLang="en-US" sz="2400" dirty="0">
                <a:latin typeface="Dagny OT" panose="020B0504020201020104" pitchFamily="34" charset="77"/>
              </a:rPr>
              <a:t> à l'</a:t>
            </a:r>
            <a:r>
              <a:rPr lang="fr-FR" altLang="en-US" sz="2400" b="1" dirty="0">
                <a:latin typeface="Dagny OT" panose="020B0504020201020104" pitchFamily="34" charset="77"/>
              </a:rPr>
              <a:t>anecdotique</a:t>
            </a:r>
            <a:r>
              <a:rPr lang="fr-FR" altLang="en-US" sz="2400" dirty="0">
                <a:latin typeface="Dagny OT" panose="020B0504020201020104" pitchFamily="34" charset="77"/>
              </a:rPr>
              <a:t>, mais les décisions prises sur la base de l'apprentissage automatique et de l'I.A. (sécurité, finances, marketing, etc.) peuvent affecter des personnes réels de </a:t>
            </a:r>
            <a:r>
              <a:rPr lang="fr-FR" altLang="en-US" sz="2400" b="1" dirty="0">
                <a:latin typeface="Dagny OT" panose="020B0504020201020104" pitchFamily="34" charset="77"/>
              </a:rPr>
              <a:t>manière imprévisible</a:t>
            </a:r>
            <a:r>
              <a:rPr lang="fr-FR" altLang="en-US" sz="2400" dirty="0">
                <a:latin typeface="Dagny OT" panose="020B0504020201020104" pitchFamily="34" charset="77"/>
              </a:rPr>
              <a:t>. </a:t>
            </a:r>
            <a:endParaRPr lang="en-US" altLang="en-US" sz="2400" dirty="0">
              <a:latin typeface="Dagny OT" panose="020B0504020201020104" pitchFamily="34" charset="77"/>
            </a:endParaRPr>
          </a:p>
        </p:txBody>
      </p:sp>
      <p:sp>
        <p:nvSpPr>
          <p:cNvPr id="80900" name="Rectangle 4">
            <a:extLst>
              <a:ext uri="{FF2B5EF4-FFF2-40B4-BE49-F238E27FC236}">
                <a16:creationId xmlns:a16="http://schemas.microsoft.com/office/drawing/2014/main" id="{296575DD-D785-964C-89F5-799820C08C7B}"/>
              </a:ext>
            </a:extLst>
          </p:cNvPr>
          <p:cNvSpPr>
            <a:spLocks noChangeArrowheads="1"/>
          </p:cNvSpPr>
          <p:nvPr/>
        </p:nvSpPr>
        <p:spPr bwMode="auto">
          <a:xfrm>
            <a:off x="7062788" y="0"/>
            <a:ext cx="5129212"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sz="1400">
                <a:latin typeface="Dagny OT" panose="020B0504020201020104" pitchFamily="34" charset="77"/>
                <a:ea typeface="Helvetica Light" panose="020B0403020202020204" pitchFamily="34" charset="0"/>
                <a:cs typeface="Helvetica Light" panose="020B0403020202020204" pitchFamily="34" charset="0"/>
              </a:rPr>
              <a:t>[University of Virginia, </a:t>
            </a:r>
            <a:r>
              <a:rPr lang="en-US" altLang="en-US" sz="1400">
                <a:latin typeface="Dagny OT" panose="020B0504020201020104" pitchFamily="34" charset="77"/>
                <a:ea typeface="Helvetica Light" panose="020B0403020202020204" pitchFamily="34" charset="0"/>
                <a:cs typeface="Helvetica Light" panose="020B0403020202020204" pitchFamily="34" charset="0"/>
                <a:hlinkClick r:id="rId3"/>
              </a:rPr>
              <a:t>Centre for Big Data Ethics, Law, and Policy</a:t>
            </a:r>
            <a:r>
              <a:rPr lang="en-US" altLang="en-US" sz="1400">
                <a:latin typeface="Dagny OT" panose="020B0504020201020104" pitchFamily="34" charset="77"/>
                <a:ea typeface="Helvetica Light" panose="020B0403020202020204" pitchFamily="34" charset="0"/>
                <a:cs typeface="Helvetica Light" panose="020B0403020202020204" pitchFamily="34" charset="0"/>
              </a:rPr>
              <a:t>]</a:t>
            </a:r>
            <a:endParaRPr lang="en-US" altLang="en-US" sz="1400" i="1">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Title 1">
            <a:extLst>
              <a:ext uri="{FF2B5EF4-FFF2-40B4-BE49-F238E27FC236}">
                <a16:creationId xmlns:a16="http://schemas.microsoft.com/office/drawing/2014/main" id="{996A1FB9-D256-9F45-93B7-3C64469FB35F}"/>
              </a:ext>
            </a:extLst>
          </p:cNvPr>
          <p:cNvSpPr>
            <a:spLocks noGrp="1"/>
          </p:cNvSpPr>
          <p:nvPr>
            <p:ph type="title"/>
          </p:nvPr>
        </p:nvSpPr>
        <p:spPr/>
        <p:txBody>
          <a:bodyPr/>
          <a:lstStyle/>
          <a:p>
            <a:pPr eaLnBrk="1" hangingPunct="1"/>
            <a:r>
              <a:rPr lang="en-US" altLang="en-US" b="1"/>
              <a:t>BONNES PRATIQUES</a:t>
            </a:r>
            <a:endParaRPr lang="en-US" altLang="en-US" sz="2400" b="1"/>
          </a:p>
        </p:txBody>
      </p:sp>
      <p:sp>
        <p:nvSpPr>
          <p:cNvPr id="82947" name="Content Placeholder 2">
            <a:extLst>
              <a:ext uri="{FF2B5EF4-FFF2-40B4-BE49-F238E27FC236}">
                <a16:creationId xmlns:a16="http://schemas.microsoft.com/office/drawing/2014/main" id="{92FD83F7-D80C-3342-917C-BE179B9EBAAC}"/>
              </a:ext>
            </a:extLst>
          </p:cNvPr>
          <p:cNvSpPr>
            <a:spLocks noGrp="1"/>
          </p:cNvSpPr>
          <p:nvPr>
            <p:ph idx="1"/>
          </p:nvPr>
        </p:nvSpPr>
        <p:spPr/>
        <p:txBody>
          <a:bodyPr/>
          <a:lstStyle/>
          <a:p>
            <a:pPr marL="0" indent="0" eaLnBrk="1" hangingPunct="1">
              <a:lnSpc>
                <a:spcPct val="100000"/>
              </a:lnSpc>
              <a:buFont typeface="Franklin Gothic Book" panose="020B0503020102020204" pitchFamily="34" charset="0"/>
              <a:buNone/>
            </a:pPr>
            <a:r>
              <a:rPr lang="en-US" altLang="en-US" sz="2400" b="1" dirty="0">
                <a:latin typeface="Dagny OT" panose="020B0504020201020104" pitchFamily="34" charset="77"/>
              </a:rPr>
              <a:t>Le </a:t>
            </a:r>
            <a:r>
              <a:rPr lang="en-US" altLang="en-US" sz="2400" b="1" dirty="0" err="1">
                <a:latin typeface="Dagny OT" panose="020B0504020201020104" pitchFamily="34" charset="77"/>
              </a:rPr>
              <a:t>principe</a:t>
            </a:r>
            <a:r>
              <a:rPr lang="en-US" altLang="en-US" sz="2400" b="1" dirty="0">
                <a:latin typeface="Dagny OT" panose="020B0504020201020104" pitchFamily="34" charset="77"/>
              </a:rPr>
              <a:t> de </a:t>
            </a:r>
            <a:r>
              <a:rPr lang="en-US" altLang="en-US" sz="2400" b="1" dirty="0" err="1">
                <a:latin typeface="Dagny OT" panose="020B0504020201020104" pitchFamily="34" charset="77"/>
              </a:rPr>
              <a:t>l'innocuité</a:t>
            </a:r>
            <a:r>
              <a:rPr lang="en-US" altLang="en-US" sz="2400" b="1" dirty="0">
                <a:latin typeface="Dagny OT" panose="020B0504020201020104" pitchFamily="34" charset="77"/>
              </a:rPr>
              <a:t> : </a:t>
            </a:r>
            <a:r>
              <a:rPr lang="fr-FR" altLang="en-US" sz="2400" dirty="0">
                <a:latin typeface="Dagny OT" panose="020B0504020201020104" pitchFamily="34" charset="77"/>
              </a:rPr>
              <a:t>les données recueillies auprès d'un individu ne doivent pas être utilisées pour lui nuire. </a:t>
            </a:r>
            <a:endParaRPr lang="en-US" altLang="en-US" sz="500"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US" altLang="en-US" sz="500" b="1" dirty="0">
              <a:latin typeface="Dagny OT" panose="020B0504020201020104" pitchFamily="34" charset="77"/>
            </a:endParaRPr>
          </a:p>
          <a:p>
            <a:pPr marL="0" indent="0" eaLnBrk="1" hangingPunct="1">
              <a:lnSpc>
                <a:spcPct val="100000"/>
              </a:lnSpc>
              <a:buFont typeface="Franklin Gothic Book" panose="020B0503020102020204" pitchFamily="34" charset="0"/>
              <a:buNone/>
            </a:pPr>
            <a:r>
              <a:rPr lang="en-US" altLang="en-US" sz="2400" b="1" dirty="0" err="1">
                <a:latin typeface="Dagny OT" panose="020B0504020201020104" pitchFamily="34" charset="77"/>
              </a:rPr>
              <a:t>Consentement</a:t>
            </a:r>
            <a:r>
              <a:rPr lang="en-US" altLang="en-US" sz="2400" b="1" dirty="0">
                <a:latin typeface="Dagny OT" panose="020B0504020201020104" pitchFamily="34" charset="77"/>
              </a:rPr>
              <a:t> </a:t>
            </a:r>
            <a:r>
              <a:rPr lang="en-US" altLang="en-US" sz="2400" b="1" dirty="0" err="1">
                <a:latin typeface="Dagny OT" panose="020B0504020201020104" pitchFamily="34" charset="77"/>
              </a:rPr>
              <a:t>éclairé</a:t>
            </a:r>
            <a:r>
              <a:rPr lang="en-US" altLang="en-US" sz="2400" b="1" dirty="0">
                <a:latin typeface="Dagny OT" panose="020B0504020201020104" pitchFamily="34" charset="77"/>
              </a:rPr>
              <a:t> :</a:t>
            </a:r>
            <a:endParaRPr lang="en-US" altLang="en-US" sz="2400" dirty="0">
              <a:latin typeface="Dagny OT" panose="020B0504020201020104" pitchFamily="34" charset="77"/>
            </a:endParaRPr>
          </a:p>
          <a:p>
            <a:pPr lvl="1" eaLnBrk="1" hangingPunct="1">
              <a:lnSpc>
                <a:spcPct val="100000"/>
              </a:lnSpc>
              <a:buFont typeface="Wingdings" pitchFamily="2" charset="2"/>
              <a:buChar char="§"/>
            </a:pPr>
            <a:r>
              <a:rPr lang="fr-FR" altLang="en-US" i="0" dirty="0">
                <a:latin typeface="Dagny OT" panose="020B0504020201020104" pitchFamily="34" charset="77"/>
              </a:rPr>
              <a:t>Les personnes doivent accepter la collecte et l'utilisation de leurs données.</a:t>
            </a:r>
          </a:p>
          <a:p>
            <a:pPr lvl="1" eaLnBrk="1" hangingPunct="1">
              <a:lnSpc>
                <a:spcPct val="100000"/>
              </a:lnSpc>
              <a:buFont typeface="Wingdings" pitchFamily="2" charset="2"/>
              <a:buChar char="§"/>
            </a:pPr>
            <a:r>
              <a:rPr lang="fr-FR" altLang="en-US" i="0" dirty="0">
                <a:latin typeface="Dagny OT" panose="020B0504020201020104" pitchFamily="34" charset="77"/>
              </a:rPr>
              <a:t>Les individus doivent avoir une réelle compréhension de ce à quoi ils consentent, et des conséquences possibles pour eux et pour les autres.</a:t>
            </a:r>
            <a:endParaRPr lang="en-US" altLang="en-US" sz="500" b="1"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CA" altLang="en-US" sz="500" b="1" dirty="0">
              <a:latin typeface="Dagny OT" panose="020B0504020201020104" pitchFamily="34" charset="77"/>
            </a:endParaRPr>
          </a:p>
          <a:p>
            <a:pPr marL="0" indent="0" eaLnBrk="1" hangingPunct="1">
              <a:lnSpc>
                <a:spcPct val="100000"/>
              </a:lnSpc>
              <a:buFont typeface="Franklin Gothic Book" panose="020B0503020102020204" pitchFamily="34" charset="0"/>
              <a:buNone/>
            </a:pPr>
            <a:r>
              <a:rPr lang="en-CA" altLang="en-US" sz="2400" b="1" dirty="0">
                <a:latin typeface="Dagny OT" panose="020B0504020201020104" pitchFamily="34" charset="77"/>
              </a:rPr>
              <a:t>R</a:t>
            </a:r>
            <a:r>
              <a:rPr lang="fr-FR" altLang="en-US" sz="2400" b="1" dirty="0" err="1">
                <a:latin typeface="Dagny OT" panose="020B0504020201020104" pitchFamily="34" charset="77"/>
              </a:rPr>
              <a:t>especter</a:t>
            </a:r>
            <a:r>
              <a:rPr lang="fr-FR" altLang="en-US" sz="2400" b="1" dirty="0">
                <a:latin typeface="Dagny OT" panose="020B0504020201020104" pitchFamily="34" charset="77"/>
              </a:rPr>
              <a:t> la « vie privée » : </a:t>
            </a:r>
            <a:r>
              <a:rPr lang="fr-FR" altLang="en-US" sz="2400" dirty="0">
                <a:latin typeface="Dagny OT" panose="020B0504020201020104" pitchFamily="34" charset="77"/>
              </a:rPr>
              <a:t>excessivement difficile à maintenir à l'ère du chalutage constant de l'internet pour les données personnelles.</a:t>
            </a:r>
            <a:endParaRPr lang="en-US" altLang="en-US" sz="100" dirty="0"/>
          </a:p>
        </p:txBody>
      </p:sp>
    </p:spTree>
  </p:cSld>
  <p:clrMapOvr>
    <a:masterClrMapping/>
  </p:clrMapOvr>
  <p:transition spd="med">
    <p:fad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Title 1">
            <a:extLst>
              <a:ext uri="{FF2B5EF4-FFF2-40B4-BE49-F238E27FC236}">
                <a16:creationId xmlns:a16="http://schemas.microsoft.com/office/drawing/2014/main" id="{CE89C85A-08FD-4941-B56E-E6BA3E55B354}"/>
              </a:ext>
            </a:extLst>
          </p:cNvPr>
          <p:cNvSpPr>
            <a:spLocks noGrp="1"/>
          </p:cNvSpPr>
          <p:nvPr>
            <p:ph type="title"/>
          </p:nvPr>
        </p:nvSpPr>
        <p:spPr/>
        <p:txBody>
          <a:bodyPr/>
          <a:lstStyle/>
          <a:p>
            <a:pPr eaLnBrk="1" hangingPunct="1"/>
            <a:r>
              <a:rPr lang="en-US" altLang="en-US" b="1"/>
              <a:t>BONNES PRATIQUES</a:t>
            </a:r>
            <a:endParaRPr lang="en-US" altLang="en-US" sz="2400" b="1"/>
          </a:p>
        </p:txBody>
      </p:sp>
      <p:sp>
        <p:nvSpPr>
          <p:cNvPr id="3" name="Content Placeholder 2">
            <a:extLst>
              <a:ext uri="{FF2B5EF4-FFF2-40B4-BE49-F238E27FC236}">
                <a16:creationId xmlns:a16="http://schemas.microsoft.com/office/drawing/2014/main" id="{3CECF3B5-9AD5-1B43-8A43-1F110F374BF7}"/>
              </a:ext>
            </a:extLst>
          </p:cNvPr>
          <p:cNvSpPr>
            <a:spLocks noGrp="1"/>
          </p:cNvSpPr>
          <p:nvPr>
            <p:ph idx="1"/>
          </p:nvPr>
        </p:nvSpPr>
        <p:spPr>
          <a:xfrm>
            <a:off x="1371600" y="2286000"/>
            <a:ext cx="10820400" cy="4144963"/>
          </a:xfrm>
        </p:spPr>
        <p:txBody>
          <a:bodyPr rtlCol="0">
            <a:normAutofit fontScale="92500" lnSpcReduction="10000"/>
          </a:bodyPr>
          <a:lstStyle/>
          <a:p>
            <a:pPr marL="0" indent="0" eaLnBrk="1" fontAlgn="auto" hangingPunct="1">
              <a:lnSpc>
                <a:spcPct val="100000"/>
              </a:lnSpc>
              <a:buFont typeface="Franklin Gothic Book" panose="020B0503020102020204" pitchFamily="34" charset="0"/>
              <a:buNone/>
              <a:defRPr/>
            </a:pPr>
            <a:r>
              <a:rPr lang="fr-FR" sz="2200" b="1" dirty="0">
                <a:latin typeface="Dagny OT" panose="020B0504020201020104" pitchFamily="34" charset="77"/>
              </a:rPr>
              <a:t>Garder les données publiques :</a:t>
            </a:r>
            <a:r>
              <a:rPr lang="fr-FR" sz="2200" dirty="0">
                <a:latin typeface="Dagny OT" panose="020B0504020201020104" pitchFamily="34" charset="77"/>
              </a:rPr>
              <a:t> les données doivent être gardées publiques (toutes ? la majorité ?).</a:t>
            </a:r>
            <a:endParaRPr lang="en-US" sz="2200"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endParaRPr lang="fr-FR" sz="500" b="1"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r>
              <a:rPr lang="fr-FR" sz="2200" b="1" dirty="0">
                <a:latin typeface="Dagny OT" panose="020B0504020201020104" pitchFamily="34" charset="77"/>
              </a:rPr>
              <a:t>Choisir de participer ou de se retirer :</a:t>
            </a:r>
            <a:r>
              <a:rPr lang="fr-FR" sz="2200" dirty="0">
                <a:latin typeface="Dagny OT" panose="020B0504020201020104" pitchFamily="34" charset="77"/>
              </a:rPr>
              <a:t> Le consentement éclairé exige la possibilité de se retirer. </a:t>
            </a:r>
            <a:endParaRPr lang="en-US" sz="2200"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endParaRPr lang="fr-FR" sz="500" b="1"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r>
              <a:rPr lang="fr-FR" sz="2200" b="1" dirty="0" err="1">
                <a:latin typeface="Dagny OT" panose="020B0504020201020104" pitchFamily="34" charset="77"/>
              </a:rPr>
              <a:t>Anonymiser</a:t>
            </a:r>
            <a:r>
              <a:rPr lang="fr-FR" sz="2200" b="1" dirty="0">
                <a:latin typeface="Dagny OT" panose="020B0504020201020104" pitchFamily="34" charset="77"/>
              </a:rPr>
              <a:t> les données : </a:t>
            </a:r>
            <a:r>
              <a:rPr lang="fr-FR" sz="2200" dirty="0">
                <a:latin typeface="Dagny OT" panose="020B0504020201020104" pitchFamily="34" charset="77"/>
              </a:rPr>
              <a:t>suppression des champs d'identification des données avant l'analyse.</a:t>
            </a:r>
            <a:endParaRPr lang="en-US" sz="2200"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endParaRPr lang="fr-FR" sz="500" b="1" dirty="0">
              <a:latin typeface="Dagny OT" panose="020B0504020201020104" pitchFamily="34" charset="77"/>
            </a:endParaRPr>
          </a:p>
          <a:p>
            <a:pPr marL="0" indent="0" eaLnBrk="1" fontAlgn="auto" hangingPunct="1">
              <a:lnSpc>
                <a:spcPct val="100000"/>
              </a:lnSpc>
              <a:buFont typeface="Franklin Gothic Book" panose="020B0503020102020204" pitchFamily="34" charset="0"/>
              <a:buNone/>
              <a:defRPr/>
            </a:pPr>
            <a:r>
              <a:rPr lang="fr-FR" sz="2200" b="1" dirty="0">
                <a:latin typeface="Dagny OT" panose="020B0504020201020104" pitchFamily="34" charset="77"/>
              </a:rPr>
              <a:t>« </a:t>
            </a:r>
            <a:r>
              <a:rPr lang="en-US" sz="2200" b="1" dirty="0" err="1">
                <a:latin typeface="Dagny OT" panose="020B0504020201020104" pitchFamily="34" charset="77"/>
              </a:rPr>
              <a:t>Laisser</a:t>
            </a:r>
            <a:r>
              <a:rPr lang="en-US" sz="2200" b="1" dirty="0">
                <a:latin typeface="Dagny OT" panose="020B0504020201020104" pitchFamily="34" charset="77"/>
              </a:rPr>
              <a:t> </a:t>
            </a:r>
            <a:r>
              <a:rPr lang="en-US" sz="2200" b="1" dirty="0" err="1">
                <a:latin typeface="Dagny OT" panose="020B0504020201020104" pitchFamily="34" charset="77"/>
              </a:rPr>
              <a:t>parler</a:t>
            </a:r>
            <a:r>
              <a:rPr lang="en-US" sz="2200" b="1" dirty="0">
                <a:latin typeface="Dagny OT" panose="020B0504020201020104" pitchFamily="34" charset="77"/>
              </a:rPr>
              <a:t> les </a:t>
            </a:r>
            <a:r>
              <a:rPr lang="en-US" sz="2200" b="1" dirty="0" err="1">
                <a:latin typeface="Dagny OT" panose="020B0504020201020104" pitchFamily="34" charset="77"/>
              </a:rPr>
              <a:t>données</a:t>
            </a:r>
            <a:r>
              <a:rPr lang="fr-FR" sz="2200" b="1" dirty="0">
                <a:latin typeface="Dagny OT" panose="020B0504020201020104" pitchFamily="34" charset="77"/>
              </a:rPr>
              <a:t> » </a:t>
            </a:r>
            <a:r>
              <a:rPr lang="en-US" sz="2200" b="1" dirty="0">
                <a:latin typeface="Dagny OT" panose="020B0504020201020104" pitchFamily="34" charset="77"/>
              </a:rPr>
              <a:t>:</a:t>
            </a:r>
            <a:r>
              <a:rPr lang="en-US" sz="2200" dirty="0">
                <a:latin typeface="Dagny OT" panose="020B0504020201020104" pitchFamily="34" charset="77"/>
              </a:rPr>
              <a:t> </a:t>
            </a:r>
          </a:p>
          <a:p>
            <a:pPr lvl="1" indent="-384048" eaLnBrk="1" fontAlgn="auto" hangingPunct="1">
              <a:lnSpc>
                <a:spcPct val="100000"/>
              </a:lnSpc>
              <a:buFont typeface="Wingdings" pitchFamily="2" charset="2"/>
              <a:buChar char="§"/>
              <a:defRPr/>
            </a:pPr>
            <a:r>
              <a:rPr lang="en-US" i="0" dirty="0">
                <a:latin typeface="Dagny OT" panose="020B0504020201020104" pitchFamily="34" charset="77"/>
              </a:rPr>
              <a:t>pas de « </a:t>
            </a:r>
            <a:r>
              <a:rPr lang="en-US" i="0" dirty="0" err="1">
                <a:latin typeface="Dagny OT" panose="020B0504020201020104" pitchFamily="34" charset="77"/>
              </a:rPr>
              <a:t>picorage</a:t>
            </a:r>
            <a:r>
              <a:rPr lang="en-US" i="0" dirty="0">
                <a:latin typeface="Dagny OT" panose="020B0504020201020104" pitchFamily="34" charset="77"/>
              </a:rPr>
              <a:t> » (cherry picking)</a:t>
            </a:r>
          </a:p>
          <a:p>
            <a:pPr lvl="1" indent="-384048" eaLnBrk="1" fontAlgn="auto" hangingPunct="1">
              <a:lnSpc>
                <a:spcPct val="100000"/>
              </a:lnSpc>
              <a:buFont typeface="Wingdings" pitchFamily="2" charset="2"/>
              <a:buChar char="§"/>
              <a:defRPr/>
            </a:pPr>
            <a:r>
              <a:rPr lang="fr-FR" i="0" dirty="0">
                <a:latin typeface="Dagny OT" panose="020B0504020201020104" pitchFamily="34" charset="77"/>
              </a:rPr>
              <a:t>importance de la validation (nous y reviendrons plus tard)</a:t>
            </a:r>
          </a:p>
          <a:p>
            <a:pPr lvl="1" indent="-384048" eaLnBrk="1" fontAlgn="auto" hangingPunct="1">
              <a:lnSpc>
                <a:spcPct val="100000"/>
              </a:lnSpc>
              <a:buFont typeface="Wingdings" pitchFamily="2" charset="2"/>
              <a:buChar char="§"/>
              <a:defRPr/>
            </a:pPr>
            <a:r>
              <a:rPr lang="fr-FR" i="0" dirty="0">
                <a:latin typeface="Dagny OT" panose="020B0504020201020104" pitchFamily="34" charset="77"/>
              </a:rPr>
              <a:t>corrélation et causalité (nous y reviendrons plus tard)</a:t>
            </a:r>
          </a:p>
          <a:p>
            <a:pPr lvl="1" indent="-384048" eaLnBrk="1" fontAlgn="auto" hangingPunct="1">
              <a:lnSpc>
                <a:spcPct val="100000"/>
              </a:lnSpc>
              <a:buFont typeface="Wingdings" pitchFamily="2" charset="2"/>
              <a:buChar char="§"/>
              <a:defRPr/>
            </a:pPr>
            <a:r>
              <a:rPr lang="fr-FR" i="0" dirty="0">
                <a:latin typeface="Dagny OT" panose="020B0504020201020104" pitchFamily="34" charset="77"/>
              </a:rPr>
              <a:t>répétabilité</a:t>
            </a:r>
            <a:endParaRPr lang="en-US" i="0" dirty="0">
              <a:latin typeface="Dagny OT" panose="020B0504020201020104" pitchFamily="34" charset="77"/>
            </a:endParaRPr>
          </a:p>
        </p:txBody>
      </p:sp>
    </p:spTree>
  </p:cSld>
  <p:clrMapOvr>
    <a:masterClrMapping/>
  </p:clrMapOvr>
  <p:transition spd="med">
    <p:fad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D932C-BF66-744A-99E6-8DBEF5FA3A91}"/>
              </a:ext>
            </a:extLst>
          </p:cNvPr>
          <p:cNvSpPr>
            <a:spLocks noGrp="1"/>
          </p:cNvSpPr>
          <p:nvPr>
            <p:ph type="title"/>
          </p:nvPr>
        </p:nvSpPr>
        <p:spPr/>
        <p:txBody>
          <a:bodyPr/>
          <a:lstStyle/>
          <a:p>
            <a:r>
              <a:rPr lang="en-US" b="1" dirty="0"/>
              <a:t>ACS+</a:t>
            </a:r>
          </a:p>
        </p:txBody>
      </p:sp>
      <p:sp>
        <p:nvSpPr>
          <p:cNvPr id="3" name="Content Placeholder 2">
            <a:extLst>
              <a:ext uri="{FF2B5EF4-FFF2-40B4-BE49-F238E27FC236}">
                <a16:creationId xmlns:a16="http://schemas.microsoft.com/office/drawing/2014/main" id="{E95FA14D-A32F-B748-968E-6AD7211C97AF}"/>
              </a:ext>
            </a:extLst>
          </p:cNvPr>
          <p:cNvSpPr>
            <a:spLocks noGrp="1"/>
          </p:cNvSpPr>
          <p:nvPr>
            <p:ph idx="1"/>
          </p:nvPr>
        </p:nvSpPr>
        <p:spPr/>
        <p:txBody>
          <a:bodyPr/>
          <a:lstStyle/>
          <a:p>
            <a:pPr marL="0" indent="0" algn="just">
              <a:lnSpc>
                <a:spcPct val="100000"/>
              </a:lnSpc>
              <a:buNone/>
            </a:pPr>
            <a:r>
              <a:rPr lang="en-CA" dirty="0" err="1">
                <a:latin typeface="Dagny OT" panose="020B0504020201020104" pitchFamily="34" charset="77"/>
              </a:rPr>
              <a:t>L’</a:t>
            </a:r>
            <a:r>
              <a:rPr lang="en-CA" b="1" dirty="0" err="1">
                <a:latin typeface="Dagny OT" panose="020B0504020201020104" pitchFamily="34" charset="77"/>
              </a:rPr>
              <a:t>analyse</a:t>
            </a:r>
            <a:r>
              <a:rPr lang="en-CA" b="1" dirty="0">
                <a:latin typeface="Dagny OT" panose="020B0504020201020104" pitchFamily="34" charset="77"/>
              </a:rPr>
              <a:t> comparative entre les sexes + </a:t>
            </a:r>
            <a:r>
              <a:rPr lang="en-CA" dirty="0" err="1">
                <a:latin typeface="Dagny OT" panose="020B0504020201020104" pitchFamily="34" charset="77"/>
              </a:rPr>
              <a:t>est</a:t>
            </a:r>
            <a:r>
              <a:rPr lang="en-CA" dirty="0">
                <a:latin typeface="Dagny OT" panose="020B0504020201020104" pitchFamily="34" charset="77"/>
              </a:rPr>
              <a:t> </a:t>
            </a:r>
            <a:r>
              <a:rPr lang="en-CA" dirty="0" err="1">
                <a:latin typeface="Dagny OT" panose="020B0504020201020104" pitchFamily="34" charset="77"/>
              </a:rPr>
              <a:t>une</a:t>
            </a:r>
            <a:r>
              <a:rPr lang="en-CA" dirty="0">
                <a:latin typeface="Dagny OT" panose="020B0504020201020104" pitchFamily="34" charset="77"/>
              </a:rPr>
              <a:t> manière </a:t>
            </a:r>
            <a:r>
              <a:rPr lang="en-CA" dirty="0" err="1">
                <a:latin typeface="Dagny OT" panose="020B0504020201020104" pitchFamily="34" charset="77"/>
              </a:rPr>
              <a:t>d’évaluer</a:t>
            </a:r>
            <a:r>
              <a:rPr lang="en-CA" dirty="0">
                <a:latin typeface="Dagny OT" panose="020B0504020201020104" pitchFamily="34" charset="77"/>
              </a:rPr>
              <a:t> </a:t>
            </a:r>
            <a:r>
              <a:rPr lang="en-CA" dirty="0" err="1">
                <a:latin typeface="Dagny OT" panose="020B0504020201020104" pitchFamily="34" charset="77"/>
              </a:rPr>
              <a:t>l’impact</a:t>
            </a:r>
            <a:r>
              <a:rPr lang="en-CA" dirty="0">
                <a:latin typeface="Dagny OT" panose="020B0504020201020104" pitchFamily="34" charset="77"/>
              </a:rPr>
              <a:t> de politiques, de programmes, </a:t>
            </a:r>
            <a:r>
              <a:rPr lang="en-CA" dirty="0" err="1">
                <a:latin typeface="Dagny OT" panose="020B0504020201020104" pitchFamily="34" charset="77"/>
              </a:rPr>
              <a:t>d’initiatives</a:t>
            </a:r>
            <a:r>
              <a:rPr lang="en-CA" dirty="0">
                <a:latin typeface="Dagny OT" panose="020B0504020201020104" pitchFamily="34" charset="77"/>
              </a:rPr>
              <a:t> sur les </a:t>
            </a:r>
            <a:r>
              <a:rPr lang="en-CA" dirty="0" err="1">
                <a:latin typeface="Dagny OT" panose="020B0504020201020104" pitchFamily="34" charset="77"/>
              </a:rPr>
              <a:t>personnes</a:t>
            </a:r>
            <a:r>
              <a:rPr lang="en-CA" dirty="0">
                <a:latin typeface="Dagny OT" panose="020B0504020201020104" pitchFamily="34" charset="77"/>
              </a:rPr>
              <a:t> de </a:t>
            </a:r>
            <a:r>
              <a:rPr lang="en-CA" dirty="0" err="1">
                <a:latin typeface="Dagny OT" panose="020B0504020201020104" pitchFamily="34" charset="77"/>
              </a:rPr>
              <a:t>diverses</a:t>
            </a:r>
            <a:r>
              <a:rPr lang="en-CA" dirty="0">
                <a:latin typeface="Dagny OT" panose="020B0504020201020104" pitchFamily="34" charset="77"/>
              </a:rPr>
              <a:t> </a:t>
            </a:r>
            <a:r>
              <a:rPr lang="en-CA" dirty="0" err="1">
                <a:latin typeface="Dagny OT" panose="020B0504020201020104" pitchFamily="34" charset="77"/>
              </a:rPr>
              <a:t>identités</a:t>
            </a:r>
            <a:r>
              <a:rPr lang="en-CA" dirty="0">
                <a:latin typeface="Dagny OT" panose="020B0504020201020104" pitchFamily="34" charset="77"/>
              </a:rPr>
              <a:t> de genre.</a:t>
            </a:r>
            <a:endParaRPr lang="en-CA" sz="500" dirty="0">
              <a:latin typeface="Dagny OT" panose="020B0504020201020104" pitchFamily="34" charset="77"/>
            </a:endParaRPr>
          </a:p>
          <a:p>
            <a:pPr marL="0" indent="0" algn="just">
              <a:lnSpc>
                <a:spcPct val="100000"/>
              </a:lnSpc>
              <a:buNone/>
            </a:pPr>
            <a:endParaRPr lang="en-CA" sz="500" b="1" dirty="0">
              <a:latin typeface="Dagny OT" panose="020B0504020201020104" pitchFamily="34" charset="77"/>
            </a:endParaRPr>
          </a:p>
          <a:p>
            <a:pPr marL="0" indent="0" algn="just">
              <a:lnSpc>
                <a:spcPct val="100000"/>
              </a:lnSpc>
              <a:buNone/>
            </a:pPr>
            <a:r>
              <a:rPr lang="en-CA" b="1" dirty="0" err="1">
                <a:latin typeface="Dagny OT" panose="020B0504020201020104" pitchFamily="34" charset="77"/>
              </a:rPr>
              <a:t>Exemple</a:t>
            </a:r>
            <a:r>
              <a:rPr lang="en-CA" b="1" dirty="0">
                <a:latin typeface="Dagny OT" panose="020B0504020201020104" pitchFamily="34" charset="77"/>
              </a:rPr>
              <a:t>:</a:t>
            </a:r>
            <a:r>
              <a:rPr lang="en-CA" dirty="0">
                <a:latin typeface="Dagny OT" panose="020B0504020201020104" pitchFamily="34" charset="77"/>
              </a:rPr>
              <a:t> </a:t>
            </a:r>
            <a:r>
              <a:rPr lang="en-CA" dirty="0">
                <a:latin typeface="Dagny OT" panose="020B0504020201020104" pitchFamily="34" charset="77"/>
                <a:hlinkClick r:id="rId2"/>
              </a:rPr>
              <a:t>Les arrêts de travail et la vulnérabilité financière</a:t>
            </a:r>
            <a:r>
              <a:rPr lang="en-CA" dirty="0">
                <a:latin typeface="Dagny OT" panose="020B0504020201020104" pitchFamily="34" charset="77"/>
              </a:rPr>
              <a:t>, D. </a:t>
            </a:r>
            <a:r>
              <a:rPr lang="en-CA" dirty="0" err="1">
                <a:latin typeface="Dagny OT" panose="020B0504020201020104" pitchFamily="34" charset="77"/>
              </a:rPr>
              <a:t>Messacar</a:t>
            </a:r>
            <a:r>
              <a:rPr lang="en-CA" dirty="0">
                <a:latin typeface="Dagny OT" panose="020B0504020201020104" pitchFamily="34" charset="77"/>
              </a:rPr>
              <a:t>, R. Morrissette</a:t>
            </a:r>
          </a:p>
          <a:p>
            <a:pPr lvl="1" algn="just">
              <a:lnSpc>
                <a:spcPct val="100000"/>
              </a:lnSpc>
              <a:buFont typeface="Wingdings" pitchFamily="2" charset="2"/>
              <a:buChar char="§"/>
            </a:pPr>
            <a:r>
              <a:rPr lang="en-CA" sz="1800" i="0" dirty="0">
                <a:latin typeface="Dagny OT" panose="020B0504020201020104" pitchFamily="34" charset="77"/>
              </a:rPr>
              <a:t>Si les </a:t>
            </a:r>
            <a:r>
              <a:rPr lang="en-CA" sz="1800" i="0" dirty="0" err="1">
                <a:latin typeface="Dagny OT" panose="020B0504020201020104" pitchFamily="34" charset="77"/>
              </a:rPr>
              <a:t>données</a:t>
            </a:r>
            <a:r>
              <a:rPr lang="en-CA" sz="1800" i="0" dirty="0">
                <a:latin typeface="Dagny OT" panose="020B0504020201020104" pitchFamily="34" charset="77"/>
              </a:rPr>
              <a:t> </a:t>
            </a:r>
            <a:r>
              <a:rPr lang="en-CA" sz="1800" i="0" dirty="0" err="1">
                <a:latin typeface="Dagny OT" panose="020B0504020201020104" pitchFamily="34" charset="77"/>
              </a:rPr>
              <a:t>n'avaient</a:t>
            </a:r>
            <a:r>
              <a:rPr lang="en-CA" sz="1800" i="0" dirty="0">
                <a:latin typeface="Dagny OT" panose="020B0504020201020104" pitchFamily="34" charset="77"/>
              </a:rPr>
              <a:t> pas </a:t>
            </a:r>
            <a:r>
              <a:rPr lang="en-CA" sz="1800" i="0" dirty="0" err="1">
                <a:latin typeface="Dagny OT" panose="020B0504020201020104" pitchFamily="34" charset="77"/>
              </a:rPr>
              <a:t>été</a:t>
            </a:r>
            <a:r>
              <a:rPr lang="en-CA" sz="1800" i="0" dirty="0">
                <a:latin typeface="Dagny OT" panose="020B0504020201020104" pitchFamily="34" charset="77"/>
              </a:rPr>
              <a:t> </a:t>
            </a:r>
            <a:r>
              <a:rPr lang="en-CA" sz="1800" i="0" dirty="0" err="1">
                <a:latin typeface="Dagny OT" panose="020B0504020201020104" pitchFamily="34" charset="77"/>
              </a:rPr>
              <a:t>collectées</a:t>
            </a:r>
            <a:r>
              <a:rPr lang="en-CA" sz="1800" i="0" dirty="0">
                <a:latin typeface="Dagny OT" panose="020B0504020201020104" pitchFamily="34" charset="77"/>
              </a:rPr>
              <a:t> et/</a:t>
            </a:r>
            <a:r>
              <a:rPr lang="en-CA" sz="1800" i="0" dirty="0" err="1">
                <a:latin typeface="Dagny OT" panose="020B0504020201020104" pitchFamily="34" charset="77"/>
              </a:rPr>
              <a:t>ou</a:t>
            </a:r>
            <a:r>
              <a:rPr lang="en-CA" sz="1800" i="0" dirty="0">
                <a:latin typeface="Dagny OT" panose="020B0504020201020104" pitchFamily="34" charset="77"/>
              </a:rPr>
              <a:t> </a:t>
            </a:r>
            <a:r>
              <a:rPr lang="en-CA" sz="1800" i="0" dirty="0" err="1">
                <a:latin typeface="Dagny OT" panose="020B0504020201020104" pitchFamily="34" charset="77"/>
              </a:rPr>
              <a:t>analysées</a:t>
            </a:r>
            <a:r>
              <a:rPr lang="en-CA" sz="1800" i="0" dirty="0">
                <a:latin typeface="Dagny OT" panose="020B0504020201020104" pitchFamily="34" charset="77"/>
              </a:rPr>
              <a:t> dans le cadre de </a:t>
            </a:r>
            <a:r>
              <a:rPr lang="en-CA" sz="1800" i="0" dirty="0" err="1">
                <a:latin typeface="Dagny OT" panose="020B0504020201020104" pitchFamily="34" charset="77"/>
              </a:rPr>
              <a:t>l'ACS</a:t>
            </a:r>
            <a:r>
              <a:rPr lang="en-CA" sz="1800" i="0" dirty="0">
                <a:latin typeface="Dagny OT" panose="020B0504020201020104" pitchFamily="34" charset="77"/>
              </a:rPr>
              <a:t>+, il </a:t>
            </a:r>
            <a:r>
              <a:rPr lang="en-CA" sz="1800" i="0" dirty="0" err="1">
                <a:latin typeface="Dagny OT" panose="020B0504020201020104" pitchFamily="34" charset="77"/>
              </a:rPr>
              <a:t>serait</a:t>
            </a:r>
            <a:r>
              <a:rPr lang="en-CA" sz="1800" i="0" dirty="0">
                <a:latin typeface="Dagny OT" panose="020B0504020201020104" pitchFamily="34" charset="77"/>
              </a:rPr>
              <a:t> plus difficile de </a:t>
            </a:r>
            <a:r>
              <a:rPr lang="en-CA" sz="1800" i="0" dirty="0" err="1">
                <a:latin typeface="Dagny OT" panose="020B0504020201020104" pitchFamily="34" charset="77"/>
              </a:rPr>
              <a:t>voir</a:t>
            </a:r>
            <a:r>
              <a:rPr lang="en-CA" sz="1800" i="0" dirty="0">
                <a:latin typeface="Dagny OT" panose="020B0504020201020104" pitchFamily="34" charset="77"/>
              </a:rPr>
              <a:t> comment la </a:t>
            </a:r>
            <a:r>
              <a:rPr lang="en-CA" sz="1800" i="0" dirty="0" err="1">
                <a:latin typeface="Dagny OT" panose="020B0504020201020104" pitchFamily="34" charset="77"/>
              </a:rPr>
              <a:t>vulnérabilité</a:t>
            </a:r>
            <a:r>
              <a:rPr lang="en-CA" sz="1800" i="0" dirty="0">
                <a:latin typeface="Dagny OT" panose="020B0504020201020104" pitchFamily="34" charset="77"/>
              </a:rPr>
              <a:t> financière </a:t>
            </a:r>
            <a:r>
              <a:rPr lang="en-CA" sz="1800" i="0" dirty="0" err="1">
                <a:latin typeface="Dagny OT" panose="020B0504020201020104" pitchFamily="34" charset="77"/>
              </a:rPr>
              <a:t>affecte</a:t>
            </a:r>
            <a:r>
              <a:rPr lang="en-CA" sz="1800" i="0" dirty="0">
                <a:latin typeface="Dagny OT" panose="020B0504020201020104" pitchFamily="34" charset="77"/>
              </a:rPr>
              <a:t> les </a:t>
            </a:r>
            <a:r>
              <a:rPr lang="en-CA" sz="1800" i="0" dirty="0" err="1">
                <a:latin typeface="Dagny OT" panose="020B0504020201020104" pitchFamily="34" charset="77"/>
              </a:rPr>
              <a:t>différents</a:t>
            </a:r>
            <a:r>
              <a:rPr lang="en-CA" sz="1800" i="0" dirty="0">
                <a:latin typeface="Dagny OT" panose="020B0504020201020104" pitchFamily="34" charset="77"/>
              </a:rPr>
              <a:t> </a:t>
            </a:r>
            <a:r>
              <a:rPr lang="en-CA" sz="1800" i="0" dirty="0" err="1">
                <a:latin typeface="Dagny OT" panose="020B0504020201020104" pitchFamily="34" charset="77"/>
              </a:rPr>
              <a:t>groupes</a:t>
            </a:r>
            <a:r>
              <a:rPr lang="en-CA" sz="1800" i="0" dirty="0">
                <a:latin typeface="Dagny OT" panose="020B0504020201020104" pitchFamily="34" charset="77"/>
              </a:rPr>
              <a:t> (</a:t>
            </a:r>
            <a:r>
              <a:rPr lang="en-CA" sz="1800" i="0" dirty="0" err="1">
                <a:latin typeface="Dagny OT" panose="020B0504020201020104" pitchFamily="34" charset="77"/>
              </a:rPr>
              <a:t>si</a:t>
            </a:r>
            <a:r>
              <a:rPr lang="en-CA" sz="1800" i="0" dirty="0">
                <a:latin typeface="Dagny OT" panose="020B0504020201020104" pitchFamily="34" charset="77"/>
              </a:rPr>
              <a:t> </a:t>
            </a:r>
            <a:r>
              <a:rPr lang="en-CA" sz="1800" i="0" dirty="0" err="1">
                <a:latin typeface="Dagny OT" panose="020B0504020201020104" pitchFamily="34" charset="77"/>
              </a:rPr>
              <a:t>l'analyse</a:t>
            </a:r>
            <a:r>
              <a:rPr lang="en-CA" sz="1800" i="0" dirty="0">
                <a:latin typeface="Dagny OT" panose="020B0504020201020104" pitchFamily="34" charset="77"/>
              </a:rPr>
              <a:t> </a:t>
            </a:r>
            <a:r>
              <a:rPr lang="en-CA" sz="1800" i="0" dirty="0" err="1">
                <a:latin typeface="Dagny OT" panose="020B0504020201020104" pitchFamily="34" charset="77"/>
              </a:rPr>
              <a:t>avait</a:t>
            </a:r>
            <a:r>
              <a:rPr lang="en-CA" sz="1800" i="0" dirty="0">
                <a:latin typeface="Dagny OT" panose="020B0504020201020104" pitchFamily="34" charset="77"/>
              </a:rPr>
              <a:t> </a:t>
            </a:r>
            <a:r>
              <a:rPr lang="en-CA" sz="1800" i="0" dirty="0" err="1">
                <a:latin typeface="Dagny OT" panose="020B0504020201020104" pitchFamily="34" charset="77"/>
              </a:rPr>
              <a:t>porté</a:t>
            </a:r>
            <a:r>
              <a:rPr lang="en-CA" sz="1800" i="0" dirty="0">
                <a:latin typeface="Dagny OT" panose="020B0504020201020104" pitchFamily="34" charset="77"/>
              </a:rPr>
              <a:t> </a:t>
            </a:r>
            <a:r>
              <a:rPr lang="en-CA" sz="1800" i="0" dirty="0" err="1">
                <a:latin typeface="Dagny OT" panose="020B0504020201020104" pitchFamily="34" charset="77"/>
              </a:rPr>
              <a:t>uniquement</a:t>
            </a:r>
            <a:r>
              <a:rPr lang="en-CA" sz="1800" i="0" dirty="0">
                <a:latin typeface="Dagny OT" panose="020B0504020201020104" pitchFamily="34" charset="77"/>
              </a:rPr>
              <a:t> sur les </a:t>
            </a:r>
            <a:r>
              <a:rPr lang="en-CA" sz="1800" i="0" dirty="0" err="1">
                <a:latin typeface="Dagny OT" panose="020B0504020201020104" pitchFamily="34" charset="77"/>
              </a:rPr>
              <a:t>groupes</a:t>
            </a:r>
            <a:r>
              <a:rPr lang="en-CA" sz="1800" i="0" dirty="0">
                <a:latin typeface="Dagny OT" panose="020B0504020201020104" pitchFamily="34" charset="77"/>
              </a:rPr>
              <a:t> </a:t>
            </a:r>
            <a:r>
              <a:rPr lang="en-CA" sz="1800" i="0" dirty="0" err="1">
                <a:latin typeface="Dagny OT" panose="020B0504020201020104" pitchFamily="34" charset="77"/>
              </a:rPr>
              <a:t>d'âge</a:t>
            </a:r>
            <a:r>
              <a:rPr lang="en-CA" sz="1800" i="0" dirty="0">
                <a:latin typeface="Dagny OT" panose="020B0504020201020104" pitchFamily="34" charset="77"/>
              </a:rPr>
              <a:t> et le </a:t>
            </a:r>
            <a:r>
              <a:rPr lang="en-CA" sz="1800" i="0" dirty="0" err="1">
                <a:latin typeface="Dagny OT" panose="020B0504020201020104" pitchFamily="34" charset="77"/>
              </a:rPr>
              <a:t>sexe</a:t>
            </a:r>
            <a:r>
              <a:rPr lang="en-CA" sz="1800" i="0" dirty="0">
                <a:latin typeface="Dagny OT" panose="020B0504020201020104" pitchFamily="34" charset="77"/>
              </a:rPr>
              <a:t>, par </a:t>
            </a:r>
            <a:r>
              <a:rPr lang="en-CA" sz="1800" i="0" dirty="0" err="1">
                <a:latin typeface="Dagny OT" panose="020B0504020201020104" pitchFamily="34" charset="77"/>
              </a:rPr>
              <a:t>exemple</a:t>
            </a:r>
            <a:r>
              <a:rPr lang="en-CA" sz="1800" i="0" dirty="0">
                <a:latin typeface="Dagny OT" panose="020B0504020201020104" pitchFamily="34" charset="77"/>
              </a:rPr>
              <a:t>, au lieu </a:t>
            </a:r>
            <a:r>
              <a:rPr lang="en-CA" sz="1800" i="0" dirty="0" err="1">
                <a:latin typeface="Dagny OT" panose="020B0504020201020104" pitchFamily="34" charset="77"/>
              </a:rPr>
              <a:t>d'inclure</a:t>
            </a:r>
            <a:r>
              <a:rPr lang="en-CA" sz="1800" i="0" dirty="0">
                <a:latin typeface="Dagny OT" panose="020B0504020201020104" pitchFamily="34" charset="77"/>
              </a:rPr>
              <a:t> </a:t>
            </a:r>
            <a:r>
              <a:rPr lang="en-CA" sz="1800" i="0" dirty="0" err="1">
                <a:latin typeface="Dagny OT" panose="020B0504020201020104" pitchFamily="34" charset="77"/>
              </a:rPr>
              <a:t>également</a:t>
            </a:r>
            <a:r>
              <a:rPr lang="en-CA" sz="1800" i="0" dirty="0">
                <a:latin typeface="Dagny OT" panose="020B0504020201020104" pitchFamily="34" charset="77"/>
              </a:rPr>
              <a:t> la composition de la </a:t>
            </a:r>
            <a:r>
              <a:rPr lang="en-CA" sz="1800" i="0" dirty="0" err="1">
                <a:latin typeface="Dagny OT" panose="020B0504020201020104" pitchFamily="34" charset="77"/>
              </a:rPr>
              <a:t>famille</a:t>
            </a:r>
            <a:r>
              <a:rPr lang="en-CA" sz="1800" i="0" dirty="0">
                <a:latin typeface="Dagny OT" panose="020B0504020201020104" pitchFamily="34" charset="77"/>
              </a:rPr>
              <a:t>). </a:t>
            </a:r>
            <a:endParaRPr lang="en-CA" sz="500" dirty="0">
              <a:latin typeface="Dagny OT" panose="020B0504020201020104" pitchFamily="34" charset="77"/>
            </a:endParaRPr>
          </a:p>
          <a:p>
            <a:pPr marL="0" indent="0" algn="just">
              <a:lnSpc>
                <a:spcPct val="100000"/>
              </a:lnSpc>
              <a:buNone/>
            </a:pPr>
            <a:endParaRPr lang="en-CA" sz="500" i="0" dirty="0">
              <a:latin typeface="Dagny OT" panose="020B0504020201020104" pitchFamily="34" charset="77"/>
            </a:endParaRPr>
          </a:p>
          <a:p>
            <a:pPr marL="0" indent="0" algn="just">
              <a:lnSpc>
                <a:spcPct val="100000"/>
              </a:lnSpc>
              <a:buNone/>
            </a:pPr>
            <a:r>
              <a:rPr lang="en-CA" dirty="0">
                <a:latin typeface="Dagny OT" panose="020B0504020201020104" pitchFamily="34" charset="77"/>
              </a:rPr>
              <a:t>Les politiques et les </a:t>
            </a:r>
            <a:r>
              <a:rPr lang="en-CA" dirty="0" err="1">
                <a:latin typeface="Dagny OT" panose="020B0504020201020104" pitchFamily="34" charset="77"/>
              </a:rPr>
              <a:t>événements</a:t>
            </a:r>
            <a:r>
              <a:rPr lang="en-CA" dirty="0">
                <a:latin typeface="Dagny OT" panose="020B0504020201020104" pitchFamily="34" charset="77"/>
              </a:rPr>
              <a:t> </a:t>
            </a:r>
            <a:r>
              <a:rPr lang="en-CA" dirty="0" err="1">
                <a:latin typeface="Dagny OT" panose="020B0504020201020104" pitchFamily="34" charset="77"/>
              </a:rPr>
              <a:t>ont</a:t>
            </a:r>
            <a:r>
              <a:rPr lang="en-CA" dirty="0">
                <a:latin typeface="Dagny OT" panose="020B0504020201020104" pitchFamily="34" charset="77"/>
              </a:rPr>
              <a:t> </a:t>
            </a:r>
            <a:r>
              <a:rPr lang="en-CA" b="1" dirty="0">
                <a:latin typeface="Dagny OT" panose="020B0504020201020104" pitchFamily="34" charset="77"/>
              </a:rPr>
              <a:t>un impact </a:t>
            </a:r>
            <a:r>
              <a:rPr lang="en-CA" b="1" dirty="0" err="1">
                <a:latin typeface="Dagny OT" panose="020B0504020201020104" pitchFamily="34" charset="77"/>
              </a:rPr>
              <a:t>réel</a:t>
            </a:r>
            <a:r>
              <a:rPr lang="en-CA" b="1" dirty="0">
                <a:latin typeface="Dagny OT" panose="020B0504020201020104" pitchFamily="34" charset="77"/>
              </a:rPr>
              <a:t> sur des </a:t>
            </a:r>
            <a:r>
              <a:rPr lang="en-CA" b="1" dirty="0" err="1">
                <a:latin typeface="Dagny OT" panose="020B0504020201020104" pitchFamily="34" charset="77"/>
              </a:rPr>
              <a:t>personnes</a:t>
            </a:r>
            <a:r>
              <a:rPr lang="en-CA" b="1" dirty="0">
                <a:latin typeface="Dagny OT" panose="020B0504020201020104" pitchFamily="34" charset="77"/>
              </a:rPr>
              <a:t> </a:t>
            </a:r>
            <a:r>
              <a:rPr lang="en-CA" b="1" dirty="0" err="1">
                <a:latin typeface="Dagny OT" panose="020B0504020201020104" pitchFamily="34" charset="77"/>
              </a:rPr>
              <a:t>réelles</a:t>
            </a:r>
            <a:r>
              <a:rPr lang="en-CA" dirty="0">
                <a:latin typeface="Dagny OT" panose="020B0504020201020104" pitchFamily="34" charset="77"/>
              </a:rPr>
              <a:t>, et pas </a:t>
            </a:r>
            <a:r>
              <a:rPr lang="en-CA" dirty="0" err="1">
                <a:latin typeface="Dagny OT" panose="020B0504020201020104" pitchFamily="34" charset="77"/>
              </a:rPr>
              <a:t>toujours</a:t>
            </a:r>
            <a:r>
              <a:rPr lang="en-CA" dirty="0">
                <a:latin typeface="Dagny OT" panose="020B0504020201020104" pitchFamily="34" charset="77"/>
              </a:rPr>
              <a:t> de la </a:t>
            </a:r>
            <a:r>
              <a:rPr lang="en-CA" dirty="0" err="1">
                <a:latin typeface="Dagny OT" panose="020B0504020201020104" pitchFamily="34" charset="77"/>
              </a:rPr>
              <a:t>même</a:t>
            </a:r>
            <a:r>
              <a:rPr lang="en-CA" dirty="0">
                <a:latin typeface="Dagny OT" panose="020B0504020201020104" pitchFamily="34" charset="77"/>
              </a:rPr>
              <a:t> manière. Les </a:t>
            </a:r>
            <a:r>
              <a:rPr lang="en-CA" dirty="0" err="1">
                <a:latin typeface="Dagny OT" panose="020B0504020201020104" pitchFamily="34" charset="77"/>
              </a:rPr>
              <a:t>méthodes</a:t>
            </a:r>
            <a:r>
              <a:rPr lang="en-CA" dirty="0">
                <a:latin typeface="Dagny OT" panose="020B0504020201020104" pitchFamily="34" charset="77"/>
              </a:rPr>
              <a:t> </a:t>
            </a:r>
            <a:r>
              <a:rPr lang="en-CA" dirty="0" err="1">
                <a:latin typeface="Dagny OT" panose="020B0504020201020104" pitchFamily="34" charset="77"/>
              </a:rPr>
              <a:t>d'analyse</a:t>
            </a:r>
            <a:r>
              <a:rPr lang="en-CA" dirty="0">
                <a:latin typeface="Dagny OT" panose="020B0504020201020104" pitchFamily="34" charset="77"/>
              </a:rPr>
              <a:t> des </a:t>
            </a:r>
            <a:r>
              <a:rPr lang="en-CA" dirty="0" err="1">
                <a:latin typeface="Dagny OT" panose="020B0504020201020104" pitchFamily="34" charset="77"/>
              </a:rPr>
              <a:t>données</a:t>
            </a:r>
            <a:r>
              <a:rPr lang="en-CA" dirty="0">
                <a:latin typeface="Dagny OT" panose="020B0504020201020104" pitchFamily="34" charset="77"/>
              </a:rPr>
              <a:t> </a:t>
            </a:r>
            <a:r>
              <a:rPr lang="en-CA" dirty="0" err="1">
                <a:latin typeface="Dagny OT" panose="020B0504020201020104" pitchFamily="34" charset="77"/>
              </a:rPr>
              <a:t>sont</a:t>
            </a:r>
            <a:r>
              <a:rPr lang="en-CA" dirty="0">
                <a:latin typeface="Dagny OT" panose="020B0504020201020104" pitchFamily="34" charset="77"/>
              </a:rPr>
              <a:t> </a:t>
            </a:r>
            <a:r>
              <a:rPr lang="en-CA" dirty="0" err="1">
                <a:latin typeface="Dagny OT" panose="020B0504020201020104" pitchFamily="34" charset="77"/>
              </a:rPr>
              <a:t>généralement</a:t>
            </a:r>
            <a:r>
              <a:rPr lang="en-CA" dirty="0">
                <a:latin typeface="Dagny OT" panose="020B0504020201020104" pitchFamily="34" charset="77"/>
              </a:rPr>
              <a:t> </a:t>
            </a:r>
            <a:r>
              <a:rPr lang="en-CA" dirty="0" err="1">
                <a:latin typeface="Dagny OT" panose="020B0504020201020104" pitchFamily="34" charset="77"/>
              </a:rPr>
              <a:t>utilisées</a:t>
            </a:r>
            <a:r>
              <a:rPr lang="en-CA" dirty="0">
                <a:latin typeface="Dagny OT" panose="020B0504020201020104" pitchFamily="34" charset="77"/>
              </a:rPr>
              <a:t> pour </a:t>
            </a:r>
            <a:r>
              <a:rPr lang="en-CA" dirty="0" err="1">
                <a:latin typeface="Dagny OT" panose="020B0504020201020104" pitchFamily="34" charset="77"/>
              </a:rPr>
              <a:t>prédire</a:t>
            </a:r>
            <a:r>
              <a:rPr lang="en-CA" dirty="0">
                <a:latin typeface="Dagny OT" panose="020B0504020201020104" pitchFamily="34" charset="77"/>
              </a:rPr>
              <a:t> et/</a:t>
            </a:r>
            <a:r>
              <a:rPr lang="en-CA" dirty="0" err="1">
                <a:latin typeface="Dagny OT" panose="020B0504020201020104" pitchFamily="34" charset="77"/>
              </a:rPr>
              <a:t>ou</a:t>
            </a:r>
            <a:r>
              <a:rPr lang="en-CA" dirty="0">
                <a:latin typeface="Dagny OT" panose="020B0504020201020104" pitchFamily="34" charset="77"/>
              </a:rPr>
              <a:t> </a:t>
            </a:r>
            <a:r>
              <a:rPr lang="en-CA" dirty="0" err="1">
                <a:latin typeface="Dagny OT" panose="020B0504020201020104" pitchFamily="34" charset="77"/>
              </a:rPr>
              <a:t>décrire</a:t>
            </a:r>
            <a:r>
              <a:rPr lang="en-CA" dirty="0">
                <a:latin typeface="Dagny OT" panose="020B0504020201020104" pitchFamily="34" charset="77"/>
              </a:rPr>
              <a:t> les </a:t>
            </a:r>
            <a:r>
              <a:rPr lang="en-CA" dirty="0" err="1">
                <a:latin typeface="Dagny OT" panose="020B0504020201020104" pitchFamily="34" charset="77"/>
              </a:rPr>
              <a:t>résultats</a:t>
            </a:r>
            <a:r>
              <a:rPr lang="en-CA" dirty="0">
                <a:latin typeface="Dagny OT" panose="020B0504020201020104" pitchFamily="34" charset="77"/>
              </a:rPr>
              <a:t> </a:t>
            </a:r>
            <a:r>
              <a:rPr lang="en-CA" b="1" dirty="0" err="1">
                <a:latin typeface="Dagny OT" panose="020B0504020201020104" pitchFamily="34" charset="77"/>
              </a:rPr>
              <a:t>moyens</a:t>
            </a:r>
            <a:r>
              <a:rPr lang="en-CA" b="1" dirty="0">
                <a:latin typeface="Dagny OT" panose="020B0504020201020104" pitchFamily="34" charset="77"/>
              </a:rPr>
              <a:t> </a:t>
            </a:r>
            <a:r>
              <a:rPr lang="en-CA" dirty="0">
                <a:latin typeface="Dagny OT" panose="020B0504020201020104" pitchFamily="34" charset="77"/>
              </a:rPr>
              <a:t>(</a:t>
            </a:r>
            <a:r>
              <a:rPr lang="en-CA" dirty="0" err="1">
                <a:latin typeface="Dagny OT" panose="020B0504020201020104" pitchFamily="34" charset="77"/>
              </a:rPr>
              <a:t>ou</a:t>
            </a:r>
            <a:r>
              <a:rPr lang="en-CA" dirty="0">
                <a:latin typeface="Dagny OT" panose="020B0504020201020104" pitchFamily="34" charset="77"/>
              </a:rPr>
              <a:t> </a:t>
            </a:r>
            <a:r>
              <a:rPr lang="en-CA" dirty="0" err="1">
                <a:latin typeface="Dagny OT" panose="020B0504020201020104" pitchFamily="34" charset="77"/>
              </a:rPr>
              <a:t>centraux</a:t>
            </a:r>
            <a:r>
              <a:rPr lang="en-CA" dirty="0">
                <a:latin typeface="Dagny OT" panose="020B0504020201020104" pitchFamily="34" charset="77"/>
              </a:rPr>
              <a:t>), </a:t>
            </a:r>
            <a:r>
              <a:rPr lang="en-CA" dirty="0" err="1">
                <a:latin typeface="Dagny OT" panose="020B0504020201020104" pitchFamily="34" charset="77"/>
              </a:rPr>
              <a:t>mais</a:t>
            </a:r>
            <a:r>
              <a:rPr lang="en-CA" dirty="0">
                <a:latin typeface="Dagny OT" panose="020B0504020201020104" pitchFamily="34" charset="77"/>
              </a:rPr>
              <a:t> </a:t>
            </a:r>
            <a:r>
              <a:rPr lang="en-CA" dirty="0" err="1">
                <a:latin typeface="Dagny OT" panose="020B0504020201020104" pitchFamily="34" charset="77"/>
              </a:rPr>
              <a:t>ce</a:t>
            </a:r>
            <a:r>
              <a:rPr lang="en-CA" dirty="0">
                <a:latin typeface="Dagny OT" panose="020B0504020201020104" pitchFamily="34" charset="77"/>
              </a:rPr>
              <a:t> </a:t>
            </a:r>
            <a:r>
              <a:rPr lang="en-CA" dirty="0" err="1">
                <a:latin typeface="Dagny OT" panose="020B0504020201020104" pitchFamily="34" charset="77"/>
              </a:rPr>
              <a:t>sont</a:t>
            </a:r>
            <a:r>
              <a:rPr lang="en-CA" dirty="0">
                <a:latin typeface="Dagny OT" panose="020B0504020201020104" pitchFamily="34" charset="77"/>
              </a:rPr>
              <a:t> </a:t>
            </a:r>
            <a:r>
              <a:rPr lang="en-CA" dirty="0" err="1">
                <a:latin typeface="Dagny OT" panose="020B0504020201020104" pitchFamily="34" charset="77"/>
              </a:rPr>
              <a:t>souvent</a:t>
            </a:r>
            <a:r>
              <a:rPr lang="en-CA" dirty="0">
                <a:latin typeface="Dagny OT" panose="020B0504020201020104" pitchFamily="34" charset="77"/>
              </a:rPr>
              <a:t> </a:t>
            </a:r>
            <a:r>
              <a:rPr lang="en-CA" dirty="0" err="1">
                <a:latin typeface="Dagny OT" panose="020B0504020201020104" pitchFamily="34" charset="77"/>
              </a:rPr>
              <a:t>ceux</a:t>
            </a:r>
            <a:r>
              <a:rPr lang="en-CA" dirty="0">
                <a:latin typeface="Dagny OT" panose="020B0504020201020104" pitchFamily="34" charset="77"/>
              </a:rPr>
              <a:t> qui </a:t>
            </a:r>
            <a:r>
              <a:rPr lang="en-CA" dirty="0" err="1">
                <a:latin typeface="Dagny OT" panose="020B0504020201020104" pitchFamily="34" charset="77"/>
              </a:rPr>
              <a:t>sont</a:t>
            </a:r>
            <a:r>
              <a:rPr lang="en-CA" dirty="0">
                <a:latin typeface="Dagny OT" panose="020B0504020201020104" pitchFamily="34" charset="77"/>
              </a:rPr>
              <a:t> loin du centre qui </a:t>
            </a:r>
            <a:r>
              <a:rPr lang="en-CA" dirty="0" err="1">
                <a:latin typeface="Dagny OT" panose="020B0504020201020104" pitchFamily="34" charset="77"/>
              </a:rPr>
              <a:t>sont</a:t>
            </a:r>
            <a:r>
              <a:rPr lang="en-CA" dirty="0">
                <a:latin typeface="Dagny OT" panose="020B0504020201020104" pitchFamily="34" charset="77"/>
              </a:rPr>
              <a:t> les plus </a:t>
            </a:r>
            <a:r>
              <a:rPr lang="en-CA" dirty="0" err="1">
                <a:latin typeface="Dagny OT" panose="020B0504020201020104" pitchFamily="34" charset="77"/>
              </a:rPr>
              <a:t>touchés</a:t>
            </a:r>
            <a:r>
              <a:rPr lang="en-CA" dirty="0">
                <a:latin typeface="Dagny OT" panose="020B0504020201020104" pitchFamily="34" charset="77"/>
              </a:rPr>
              <a:t>.</a:t>
            </a:r>
            <a:endParaRPr lang="en-CA" sz="500" dirty="0">
              <a:latin typeface="Dagny OT" panose="020B0504020201020104" pitchFamily="34" charset="77"/>
            </a:endParaRPr>
          </a:p>
        </p:txBody>
      </p:sp>
      <p:sp>
        <p:nvSpPr>
          <p:cNvPr id="5" name="TextBox 4">
            <a:extLst>
              <a:ext uri="{FF2B5EF4-FFF2-40B4-BE49-F238E27FC236}">
                <a16:creationId xmlns:a16="http://schemas.microsoft.com/office/drawing/2014/main" id="{7B16D603-7585-DB41-AD4B-C3B4DC18B2BE}"/>
              </a:ext>
            </a:extLst>
          </p:cNvPr>
          <p:cNvSpPr txBox="1"/>
          <p:nvPr/>
        </p:nvSpPr>
        <p:spPr>
          <a:xfrm>
            <a:off x="4524374" y="0"/>
            <a:ext cx="7667626" cy="307777"/>
          </a:xfrm>
          <a:prstGeom prst="rect">
            <a:avLst/>
          </a:prstGeom>
          <a:noFill/>
        </p:spPr>
        <p:txBody>
          <a:bodyPr wrap="square">
            <a:spAutoFit/>
          </a:bodyPr>
          <a:lstStyle/>
          <a:p>
            <a:pPr algn="r"/>
            <a:r>
              <a:rPr lang="en-US" sz="1400" dirty="0">
                <a:latin typeface="Dagny OT" panose="020B0504020201020104" pitchFamily="34" charset="77"/>
              </a:rPr>
              <a:t>[</a:t>
            </a:r>
            <a:r>
              <a:rPr lang="en-US" sz="1400" dirty="0">
                <a:latin typeface="Dagny OT" panose="020B0504020201020104" pitchFamily="34" charset="77"/>
                <a:hlinkClick r:id="rId3"/>
              </a:rPr>
              <a:t>https://www.statcan.gc.ca/fra/themes-debut/genre_diversite_et_inclusion</a:t>
            </a:r>
            <a:r>
              <a:rPr lang="en-US" sz="1400" dirty="0">
                <a:latin typeface="Dagny OT" panose="020B0504020201020104" pitchFamily="34" charset="77"/>
              </a:rPr>
              <a:t>]</a:t>
            </a:r>
          </a:p>
        </p:txBody>
      </p:sp>
    </p:spTree>
    <p:extLst>
      <p:ext uri="{BB962C8B-B14F-4D97-AF65-F5344CB8AC3E}">
        <p14:creationId xmlns:p14="http://schemas.microsoft.com/office/powerpoint/2010/main" val="2182171385"/>
      </p:ext>
    </p:extLst>
  </p:cSld>
  <p:clrMapOvr>
    <a:masterClrMapping/>
  </p:clrMapOvr>
  <p:transition spd="med">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5">
            <a:extLst>
              <a:ext uri="{FF2B5EF4-FFF2-40B4-BE49-F238E27FC236}">
                <a16:creationId xmlns:a16="http://schemas.microsoft.com/office/drawing/2014/main" id="{A541F677-B654-BE47-BAF4-F2F633C44FAB}"/>
              </a:ext>
            </a:extLst>
          </p:cNvPr>
          <p:cNvSpPr>
            <a:spLocks noGrp="1"/>
          </p:cNvSpPr>
          <p:nvPr>
            <p:ph type="title"/>
          </p:nvPr>
        </p:nvSpPr>
        <p:spPr/>
        <p:txBody>
          <a:bodyPr/>
          <a:lstStyle/>
          <a:p>
            <a:pPr eaLnBrk="1" hangingPunct="1"/>
            <a:r>
              <a:rPr lang="en-US" altLang="en-US" b="1"/>
              <a:t>APERÇU DU PLAN D'ANALYSE</a:t>
            </a:r>
            <a:endParaRPr lang="en-US" altLang="en-US" sz="2400" b="1"/>
          </a:p>
        </p:txBody>
      </p:sp>
      <p:sp>
        <p:nvSpPr>
          <p:cNvPr id="12291" name="Content Placeholder 2">
            <a:extLst>
              <a:ext uri="{FF2B5EF4-FFF2-40B4-BE49-F238E27FC236}">
                <a16:creationId xmlns:a16="http://schemas.microsoft.com/office/drawing/2014/main" id="{6DCF44CA-2683-DF4F-ACA6-B8A6CE4C25F6}"/>
              </a:ext>
            </a:extLst>
          </p:cNvPr>
          <p:cNvSpPr>
            <a:spLocks noGrp="1"/>
          </p:cNvSpPr>
          <p:nvPr>
            <p:ph idx="1"/>
          </p:nvPr>
        </p:nvSpPr>
        <p:spPr/>
        <p:txBody>
          <a:bodyPr/>
          <a:lstStyle/>
          <a:p>
            <a:pPr marL="0" indent="0" eaLnBrk="1" hangingPunct="1">
              <a:buFont typeface="Franklin Gothic Book" panose="020B0503020102020204" pitchFamily="34" charset="0"/>
              <a:buNone/>
            </a:pPr>
            <a:r>
              <a:rPr lang="fr-FR" altLang="en-US" sz="2400">
                <a:latin typeface="Dagny OT" panose="020B0504020201020104" pitchFamily="34" charset="77"/>
              </a:rPr>
              <a:t>Formuler des questions/hypothèses de recherche</a:t>
            </a:r>
          </a:p>
          <a:p>
            <a:pPr marL="0" indent="0" eaLnBrk="1" hangingPunct="1">
              <a:buFont typeface="Franklin Gothic Book" panose="020B0503020102020204" pitchFamily="34" charset="0"/>
              <a:buNone/>
            </a:pPr>
            <a:r>
              <a:rPr lang="fr-FR" altLang="en-US" sz="500">
                <a:latin typeface="Dagny OT" panose="020B0504020201020104" pitchFamily="34" charset="77"/>
              </a:rPr>
              <a:t> </a:t>
            </a:r>
          </a:p>
          <a:p>
            <a:pPr marL="0" indent="0" eaLnBrk="1" hangingPunct="1">
              <a:buFont typeface="Franklin Gothic Book" panose="020B0503020102020204" pitchFamily="34" charset="0"/>
              <a:buNone/>
            </a:pPr>
            <a:r>
              <a:rPr lang="fr-FR" altLang="en-US" sz="2400">
                <a:latin typeface="Dagny OT" panose="020B0504020201020104" pitchFamily="34" charset="77"/>
              </a:rPr>
              <a:t>Identifier les ensembles de données nécessaires (et disponibles)</a:t>
            </a:r>
          </a:p>
          <a:p>
            <a:pPr marL="0" indent="0" eaLnBrk="1" hangingPunct="1">
              <a:buFont typeface="Franklin Gothic Book" panose="020B0503020102020204" pitchFamily="34" charset="0"/>
              <a:buNone/>
            </a:pPr>
            <a:endParaRPr lang="fr-FR" altLang="en-US" sz="500">
              <a:latin typeface="Dagny OT" panose="020B0504020201020104" pitchFamily="34" charset="77"/>
            </a:endParaRPr>
          </a:p>
          <a:p>
            <a:pPr marL="0" indent="0" eaLnBrk="1" hangingPunct="1">
              <a:buFont typeface="Franklin Gothic Book" panose="020B0503020102020204" pitchFamily="34" charset="0"/>
              <a:buNone/>
            </a:pPr>
            <a:r>
              <a:rPr lang="fr-FR" altLang="en-US" sz="2400">
                <a:latin typeface="Dagny OT" panose="020B0504020201020104" pitchFamily="34" charset="77"/>
              </a:rPr>
              <a:t>Établir des critères d'inclusion/exclusion pour les données/observations.</a:t>
            </a:r>
          </a:p>
          <a:p>
            <a:pPr marL="0" indent="0" eaLnBrk="1" hangingPunct="1">
              <a:buFont typeface="Franklin Gothic Book" panose="020B0503020102020204" pitchFamily="34" charset="0"/>
              <a:buNone/>
            </a:pPr>
            <a:endParaRPr lang="fr-FR" altLang="en-US" sz="500">
              <a:latin typeface="Dagny OT" panose="020B0504020201020104" pitchFamily="34" charset="77"/>
            </a:endParaRPr>
          </a:p>
          <a:p>
            <a:pPr marL="0" indent="0" eaLnBrk="1" hangingPunct="1">
              <a:buFont typeface="Franklin Gothic Book" panose="020B0503020102020204" pitchFamily="34" charset="0"/>
              <a:buNone/>
            </a:pPr>
            <a:r>
              <a:rPr lang="fr-FR" altLang="en-US" sz="2400">
                <a:latin typeface="Dagny OT" panose="020B0504020201020104" pitchFamily="34" charset="77"/>
              </a:rPr>
              <a:t>Sélectionner les variables à utiliser dans les analyses</a:t>
            </a:r>
          </a:p>
          <a:p>
            <a:pPr marL="0" indent="0" eaLnBrk="1" hangingPunct="1">
              <a:buFont typeface="Franklin Gothic Book" panose="020B0503020102020204" pitchFamily="34" charset="0"/>
              <a:buNone/>
            </a:pPr>
            <a:endParaRPr lang="fr-FR" altLang="en-US" sz="500">
              <a:latin typeface="Dagny OT" panose="020B0504020201020104" pitchFamily="34" charset="77"/>
            </a:endParaRPr>
          </a:p>
          <a:p>
            <a:pPr marL="0" indent="0" eaLnBrk="1" hangingPunct="1">
              <a:buFont typeface="Franklin Gothic Book" panose="020B0503020102020204" pitchFamily="34" charset="0"/>
              <a:buNone/>
            </a:pPr>
            <a:r>
              <a:rPr lang="fr-FR" altLang="en-US" sz="2400">
                <a:latin typeface="Dagny OT" panose="020B0504020201020104" pitchFamily="34" charset="77"/>
              </a:rPr>
              <a:t>Choisir les méthodes et logiciels statistiques</a:t>
            </a:r>
            <a:endParaRPr lang="en-CA" altLang="en-US" sz="2400">
              <a:latin typeface="Dagny OT" panose="020B0504020201020104" pitchFamily="34" charset="77"/>
            </a:endParaRPr>
          </a:p>
        </p:txBody>
      </p:sp>
      <p:sp>
        <p:nvSpPr>
          <p:cNvPr id="12292" name="Rectangle 4">
            <a:extLst>
              <a:ext uri="{FF2B5EF4-FFF2-40B4-BE49-F238E27FC236}">
                <a16:creationId xmlns:a16="http://schemas.microsoft.com/office/drawing/2014/main" id="{70F58B20-C351-AE41-8E0E-E17DC91EFD2B}"/>
              </a:ext>
            </a:extLst>
          </p:cNvPr>
          <p:cNvSpPr>
            <a:spLocks noChangeArrowheads="1"/>
          </p:cNvSpPr>
          <p:nvPr/>
        </p:nvSpPr>
        <p:spPr bwMode="auto">
          <a:xfrm>
            <a:off x="4724400" y="0"/>
            <a:ext cx="74676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r" eaLnBrk="1" hangingPunct="1"/>
            <a:r>
              <a:rPr lang="en-US" altLang="en-US" sz="1400">
                <a:solidFill>
                  <a:srgbClr val="232323"/>
                </a:solidFill>
                <a:latin typeface="Dagny OT" panose="020B0504020201020104" pitchFamily="34" charset="77"/>
                <a:ea typeface="Helvetica Light" panose="020B0403020202020204" pitchFamily="34" charset="0"/>
                <a:cs typeface="Helvetica Light" panose="020B0403020202020204" pitchFamily="34" charset="0"/>
              </a:rPr>
              <a:t>[CDC, Creating an Analysis Plan]</a:t>
            </a:r>
            <a:endParaRPr lang="en-US" altLang="en-US" sz="1400">
              <a:latin typeface="Dagny OT" panose="020B0504020201020104" pitchFamily="34" charset="77"/>
              <a:ea typeface="Helvetica Light" panose="020B0403020202020204" pitchFamily="34" charset="0"/>
              <a:cs typeface="Helvetica Light" panose="020B0403020202020204" pitchFamily="34" charset="0"/>
            </a:endParaRPr>
          </a:p>
        </p:txBody>
      </p:sp>
    </p:spTree>
  </p:cSld>
  <p:clrMapOvr>
    <a:masterClrMapping/>
  </p:clrMapOvr>
  <p:transition spd="med">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DF7C-219E-C040-8261-BB2BD405B8DC}"/>
              </a:ext>
            </a:extLst>
          </p:cNvPr>
          <p:cNvSpPr>
            <a:spLocks noGrp="1"/>
          </p:cNvSpPr>
          <p:nvPr>
            <p:ph type="title"/>
          </p:nvPr>
        </p:nvSpPr>
        <p:spPr>
          <a:xfrm>
            <a:off x="765175" y="1301750"/>
            <a:ext cx="9612313" cy="2852738"/>
          </a:xfrm>
        </p:spPr>
        <p:txBody>
          <a:bodyPr rtlCol="0">
            <a:normAutofit fontScale="90000"/>
          </a:bodyPr>
          <a:lstStyle/>
          <a:p>
            <a:pPr eaLnBrk="1" fontAlgn="auto" hangingPunct="1">
              <a:spcAft>
                <a:spcPts val="0"/>
              </a:spcAft>
              <a:defRPr/>
            </a:pPr>
            <a:r>
              <a:rPr lang="fr-CA" dirty="0"/>
              <a:t>DONNÉES 101 – NOTIONS DE DONNÉES DE BASE </a:t>
            </a:r>
            <a:endParaRPr lang="en-US" dirty="0"/>
          </a:p>
        </p:txBody>
      </p:sp>
      <p:sp>
        <p:nvSpPr>
          <p:cNvPr id="13315" name="Text Placeholder 2">
            <a:extLst>
              <a:ext uri="{FF2B5EF4-FFF2-40B4-BE49-F238E27FC236}">
                <a16:creationId xmlns:a16="http://schemas.microsoft.com/office/drawing/2014/main" id="{12C8E45A-6F99-3F4E-8EB3-B2B2F918C689}"/>
              </a:ext>
            </a:extLst>
          </p:cNvPr>
          <p:cNvSpPr>
            <a:spLocks noGrp="1"/>
          </p:cNvSpPr>
          <p:nvPr>
            <p:ph type="body" idx="1"/>
          </p:nvPr>
        </p:nvSpPr>
        <p:spPr>
          <a:xfrm>
            <a:off x="765175" y="4216400"/>
            <a:ext cx="9612313" cy="1143000"/>
          </a:xfrm>
        </p:spPr>
        <p:txBody>
          <a:bodyPr/>
          <a:lstStyle/>
          <a:p>
            <a:pPr eaLnBrk="1" hangingPunct="1">
              <a:spcBef>
                <a:spcPct val="0"/>
              </a:spcBef>
              <a:spcAft>
                <a:spcPct val="0"/>
              </a:spcAft>
            </a:pPr>
            <a:r>
              <a:rPr lang="fr-FR" altLang="en-US" b="1">
                <a:solidFill>
                  <a:srgbClr val="EBE7DD"/>
                </a:solidFill>
              </a:rPr>
              <a:t>PRINCIPES FONDAMENTAUX DE L'ANALYSE DES DONNÉES</a:t>
            </a:r>
            <a:endParaRPr lang="en-US" altLang="en-US">
              <a:solidFill>
                <a:srgbClr val="EBE7DD"/>
              </a:solidFill>
            </a:endParaRPr>
          </a:p>
        </p:txBody>
      </p:sp>
      <p:sp>
        <p:nvSpPr>
          <p:cNvPr id="13316" name="Rectangle 3">
            <a:extLst>
              <a:ext uri="{FF2B5EF4-FFF2-40B4-BE49-F238E27FC236}">
                <a16:creationId xmlns:a16="http://schemas.microsoft.com/office/drawing/2014/main" id="{F194A4E7-9F23-4341-92CD-F14FC1784CDE}"/>
              </a:ext>
            </a:extLst>
          </p:cNvPr>
          <p:cNvSpPr>
            <a:spLocks noChangeArrowheads="1"/>
          </p:cNvSpPr>
          <p:nvPr/>
        </p:nvSpPr>
        <p:spPr bwMode="auto">
          <a:xfrm>
            <a:off x="0" y="5103674"/>
            <a:ext cx="4151571"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eaLnBrk="1" hangingPunct="1"/>
            <a:r>
              <a:rPr lang="fr-FR" altLang="en-US" dirty="0">
                <a:solidFill>
                  <a:schemeClr val="tx2"/>
                </a:solidFill>
                <a:latin typeface="Dagny OT" panose="020B0504020201020104" pitchFamily="34" charset="77"/>
              </a:rPr>
              <a:t>« Vous pouvez avoir des données sans information, mais vous ne pouvez pas avoir d’information sans données. » [Traduction]</a:t>
            </a:r>
          </a:p>
          <a:p>
            <a:pPr algn="ctr" eaLnBrk="1" hangingPunct="1"/>
            <a:endParaRPr lang="fr-FR" altLang="en-US" dirty="0">
              <a:solidFill>
                <a:schemeClr val="tx2"/>
              </a:solidFill>
              <a:latin typeface="Dagny OT" panose="020B0504020201020104" pitchFamily="34" charset="77"/>
            </a:endParaRPr>
          </a:p>
          <a:p>
            <a:pPr algn="ctr" eaLnBrk="1" hangingPunct="1"/>
            <a:r>
              <a:rPr lang="fr-FR" altLang="en-US" sz="1400" dirty="0">
                <a:solidFill>
                  <a:schemeClr val="tx2"/>
                </a:solidFill>
                <a:latin typeface="Dagny OT" panose="020B0504020201020104" pitchFamily="34" charset="77"/>
              </a:rPr>
              <a:t>Attribué à Daniel Keys Moran</a:t>
            </a:r>
          </a:p>
        </p:txBody>
      </p:sp>
    </p:spTree>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a:extLst>
              <a:ext uri="{FF2B5EF4-FFF2-40B4-BE49-F238E27FC236}">
                <a16:creationId xmlns:a16="http://schemas.microsoft.com/office/drawing/2014/main" id="{E4DEED59-A735-1949-B72D-2D6ECF75A926}"/>
              </a:ext>
            </a:extLst>
          </p:cNvPr>
          <p:cNvSpPr>
            <a:spLocks noGrp="1"/>
          </p:cNvSpPr>
          <p:nvPr>
            <p:ph type="title"/>
          </p:nvPr>
        </p:nvSpPr>
        <p:spPr>
          <a:xfrm>
            <a:off x="1417638" y="965200"/>
            <a:ext cx="9601200" cy="1485900"/>
          </a:xfrm>
        </p:spPr>
        <p:txBody>
          <a:bodyPr/>
          <a:lstStyle/>
          <a:p>
            <a:pPr eaLnBrk="1" hangingPunct="1"/>
            <a:r>
              <a:rPr lang="en-US" altLang="en-US" b="1" dirty="0"/>
              <a:t>QU’EST-CE QU’UNE DONNÉE? </a:t>
            </a:r>
            <a:endParaRPr lang="en-US" altLang="en-US" sz="2400" b="1" dirty="0"/>
          </a:p>
        </p:txBody>
      </p:sp>
      <p:sp>
        <p:nvSpPr>
          <p:cNvPr id="14339" name="Content Placeholder 3">
            <a:extLst>
              <a:ext uri="{FF2B5EF4-FFF2-40B4-BE49-F238E27FC236}">
                <a16:creationId xmlns:a16="http://schemas.microsoft.com/office/drawing/2014/main" id="{38EF52A8-00F8-CF45-944C-9751BC5DC7EB}"/>
              </a:ext>
            </a:extLst>
          </p:cNvPr>
          <p:cNvSpPr>
            <a:spLocks noGrp="1"/>
          </p:cNvSpPr>
          <p:nvPr>
            <p:ph idx="1"/>
          </p:nvPr>
        </p:nvSpPr>
        <p:spPr>
          <a:xfrm>
            <a:off x="2349500" y="3429000"/>
            <a:ext cx="8496300" cy="1905000"/>
          </a:xfrm>
        </p:spPr>
        <p:txBody>
          <a:bodyPr/>
          <a:lstStyle/>
          <a:p>
            <a:pPr marL="0" indent="0" eaLnBrk="1" hangingPunct="1">
              <a:buFont typeface="Franklin Gothic Book" panose="020B0503020102020204" pitchFamily="34" charset="0"/>
              <a:buNone/>
            </a:pPr>
            <a:r>
              <a:rPr lang="en-US" altLang="en-US" sz="2400">
                <a:latin typeface="Dagny OT" panose="020B0504020201020104" pitchFamily="34" charset="77"/>
              </a:rPr>
              <a:t>4,529		</a:t>
            </a:r>
            <a:r>
              <a:rPr lang="fr-CA" altLang="en-US" sz="2400">
                <a:solidFill>
                  <a:srgbClr val="3D3D3D"/>
                </a:solidFill>
                <a:latin typeface="Dagny OT" panose="020B0504020201020104" pitchFamily="34" charset="77"/>
              </a:rPr>
              <a:t>« rouge »	</a:t>
            </a:r>
            <a:r>
              <a:rPr lang="en-US" altLang="en-US" sz="2400">
                <a:latin typeface="Dagny OT" panose="020B0504020201020104" pitchFamily="34" charset="77"/>
              </a:rPr>
              <a:t>	</a:t>
            </a:r>
            <a:r>
              <a:rPr lang="fr-CA" altLang="en-US" sz="2400"/>
              <a:t>« Y »		</a:t>
            </a:r>
            <a:r>
              <a:rPr lang="en-US" altLang="en-US" sz="2400">
                <a:latin typeface="Dagny OT" panose="020B0504020201020104" pitchFamily="34" charset="77"/>
              </a:rPr>
              <a:t>25.782		</a:t>
            </a:r>
          </a:p>
        </p:txBody>
      </p:sp>
      <p:pic>
        <p:nvPicPr>
          <p:cNvPr id="4" name="Picture 3">
            <a:extLst>
              <a:ext uri="{FF2B5EF4-FFF2-40B4-BE49-F238E27FC236}">
                <a16:creationId xmlns:a16="http://schemas.microsoft.com/office/drawing/2014/main" id="{A82239D3-7DEF-FF47-BFCC-97719DAA8EA5}"/>
              </a:ext>
            </a:extLst>
          </p:cNvPr>
          <p:cNvPicPr>
            <a:picLocks noChangeAspect="1"/>
          </p:cNvPicPr>
          <p:nvPr/>
        </p:nvPicPr>
        <p:blipFill>
          <a:blip r:embed="rId2"/>
          <a:stretch>
            <a:fillRect/>
          </a:stretch>
        </p:blipFill>
        <p:spPr>
          <a:xfrm>
            <a:off x="11162483" y="72247"/>
            <a:ext cx="995782" cy="799945"/>
          </a:xfrm>
          <a:prstGeom prst="rect">
            <a:avLst/>
          </a:prstGeom>
        </p:spPr>
      </p:pic>
    </p:spTree>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Content Placeholder 7">
            <a:extLst>
              <a:ext uri="{FF2B5EF4-FFF2-40B4-BE49-F238E27FC236}">
                <a16:creationId xmlns:a16="http://schemas.microsoft.com/office/drawing/2014/main" id="{3CD6EE26-ED95-3D4C-BAEA-08F62141CF68}"/>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a:stretch>
            <a:fillRect/>
          </a:stretch>
        </p:blipFill>
        <p:spPr>
          <a:xfrm>
            <a:off x="1495425" y="1985963"/>
            <a:ext cx="3313113" cy="3313112"/>
          </a:xfrm>
        </p:spPr>
      </p:pic>
      <p:sp>
        <p:nvSpPr>
          <p:cNvPr id="15363" name="Title 5">
            <a:extLst>
              <a:ext uri="{FF2B5EF4-FFF2-40B4-BE49-F238E27FC236}">
                <a16:creationId xmlns:a16="http://schemas.microsoft.com/office/drawing/2014/main" id="{AACCDB27-4D1C-2D46-94BC-9B517F6868EB}"/>
              </a:ext>
            </a:extLst>
          </p:cNvPr>
          <p:cNvSpPr>
            <a:spLocks noGrp="1"/>
          </p:cNvSpPr>
          <p:nvPr>
            <p:ph type="title"/>
          </p:nvPr>
        </p:nvSpPr>
        <p:spPr/>
        <p:txBody>
          <a:bodyPr/>
          <a:lstStyle/>
          <a:p>
            <a:pPr eaLnBrk="1" hangingPunct="1"/>
            <a:r>
              <a:rPr lang="en-US" altLang="en-US" b="1"/>
              <a:t>OBJETS ET ATTRIBUTS</a:t>
            </a:r>
            <a:endParaRPr lang="en-US" altLang="en-US" sz="2400" b="1"/>
          </a:p>
        </p:txBody>
      </p:sp>
      <p:sp>
        <p:nvSpPr>
          <p:cNvPr id="15364" name="Content Placeholder 6">
            <a:extLst>
              <a:ext uri="{FF2B5EF4-FFF2-40B4-BE49-F238E27FC236}">
                <a16:creationId xmlns:a16="http://schemas.microsoft.com/office/drawing/2014/main" id="{43E39107-E75F-0D42-82EB-0BADE03E23A3}"/>
              </a:ext>
            </a:extLst>
          </p:cNvPr>
          <p:cNvSpPr>
            <a:spLocks noGrp="1"/>
          </p:cNvSpPr>
          <p:nvPr>
            <p:ph sz="half" idx="4294967295"/>
          </p:nvPr>
        </p:nvSpPr>
        <p:spPr>
          <a:xfrm>
            <a:off x="5233988" y="2330450"/>
            <a:ext cx="5622925" cy="2968625"/>
          </a:xfrm>
        </p:spPr>
        <p:txBody>
          <a:bodyPr/>
          <a:lstStyle/>
          <a:p>
            <a:pPr marL="0" indent="0" eaLnBrk="1" hangingPunct="1">
              <a:buFont typeface="Franklin Gothic Book" panose="020B0503020102020204" pitchFamily="34" charset="0"/>
              <a:buNone/>
            </a:pPr>
            <a:r>
              <a:rPr lang="en-US" altLang="en-US" sz="2400" b="1" dirty="0">
                <a:latin typeface="Dagny OT" panose="020B0504020201020104" pitchFamily="34" charset="77"/>
              </a:rPr>
              <a:t>Object : </a:t>
            </a:r>
            <a:r>
              <a:rPr lang="en-US" altLang="en-US" sz="2400" dirty="0" err="1">
                <a:latin typeface="Dagny OT" panose="020B0504020201020104" pitchFamily="34" charset="77"/>
              </a:rPr>
              <a:t>pomme</a:t>
            </a:r>
            <a:endParaRPr lang="en-US" altLang="en-US" sz="2400" b="1" dirty="0">
              <a:latin typeface="Dagny OT" panose="020B0504020201020104" pitchFamily="34" charset="77"/>
            </a:endParaRPr>
          </a:p>
          <a:p>
            <a:pPr marL="0" indent="0" eaLnBrk="1" hangingPunct="1">
              <a:buFont typeface="Franklin Gothic Book" panose="020B0503020102020204" pitchFamily="34" charset="0"/>
              <a:buNone/>
            </a:pPr>
            <a:r>
              <a:rPr lang="en-US" altLang="en-US" sz="2400" b="1" dirty="0" err="1">
                <a:latin typeface="Dagny OT" panose="020B0504020201020104" pitchFamily="34" charset="77"/>
              </a:rPr>
              <a:t>Forme</a:t>
            </a:r>
            <a:r>
              <a:rPr lang="en-US" altLang="en-US" sz="2400" b="1" dirty="0">
                <a:latin typeface="Dagny OT" panose="020B0504020201020104" pitchFamily="34" charset="77"/>
              </a:rPr>
              <a:t> : </a:t>
            </a:r>
            <a:r>
              <a:rPr lang="en-US" altLang="en-US" sz="2400" dirty="0" err="1">
                <a:latin typeface="Dagny OT" panose="020B0504020201020104" pitchFamily="34" charset="77"/>
              </a:rPr>
              <a:t>sphérique</a:t>
            </a:r>
            <a:endParaRPr lang="en-US" altLang="en-US" sz="2400" b="1" dirty="0">
              <a:latin typeface="Dagny OT" panose="020B0504020201020104" pitchFamily="34" charset="77"/>
            </a:endParaRPr>
          </a:p>
          <a:p>
            <a:pPr marL="0" indent="0" eaLnBrk="1" hangingPunct="1">
              <a:buFont typeface="Franklin Gothic Book" panose="020B0503020102020204" pitchFamily="34" charset="0"/>
              <a:buNone/>
            </a:pPr>
            <a:r>
              <a:rPr lang="en-US" altLang="en-US" sz="2400" b="1" dirty="0">
                <a:latin typeface="Dagny OT" panose="020B0504020201020104" pitchFamily="34" charset="77"/>
              </a:rPr>
              <a:t>Couleur : </a:t>
            </a:r>
            <a:r>
              <a:rPr lang="en-US" altLang="en-US" sz="2400" dirty="0">
                <a:latin typeface="Dagny OT" panose="020B0504020201020104" pitchFamily="34" charset="77"/>
              </a:rPr>
              <a:t>rouge</a:t>
            </a:r>
            <a:endParaRPr lang="en-US" altLang="en-US" sz="2400" b="1" dirty="0">
              <a:latin typeface="Dagny OT" panose="020B0504020201020104" pitchFamily="34" charset="77"/>
            </a:endParaRPr>
          </a:p>
          <a:p>
            <a:pPr marL="0" indent="0" eaLnBrk="1" hangingPunct="1">
              <a:buFont typeface="Franklin Gothic Book" panose="020B0503020102020204" pitchFamily="34" charset="0"/>
              <a:buNone/>
            </a:pPr>
            <a:r>
              <a:rPr lang="en-US" altLang="en-US" sz="2400" b="1" dirty="0" err="1">
                <a:latin typeface="Dagny OT" panose="020B0504020201020104" pitchFamily="34" charset="77"/>
              </a:rPr>
              <a:t>Fonction</a:t>
            </a:r>
            <a:r>
              <a:rPr lang="en-US" altLang="en-US" sz="2400" b="1" dirty="0">
                <a:latin typeface="Dagny OT" panose="020B0504020201020104" pitchFamily="34" charset="77"/>
              </a:rPr>
              <a:t> : </a:t>
            </a:r>
            <a:r>
              <a:rPr lang="en-US" altLang="en-US" sz="2400" dirty="0" err="1">
                <a:latin typeface="Dagny OT" panose="020B0504020201020104" pitchFamily="34" charset="77"/>
              </a:rPr>
              <a:t>alimentaire</a:t>
            </a:r>
            <a:endParaRPr lang="en-US" altLang="en-US" sz="2400" b="1" dirty="0">
              <a:latin typeface="Dagny OT" panose="020B0504020201020104" pitchFamily="34" charset="77"/>
            </a:endParaRPr>
          </a:p>
          <a:p>
            <a:pPr marL="0" indent="0" algn="just" eaLnBrk="1" hangingPunct="1">
              <a:lnSpc>
                <a:spcPct val="100000"/>
              </a:lnSpc>
              <a:spcBef>
                <a:spcPct val="20000"/>
              </a:spcBef>
              <a:spcAft>
                <a:spcPts val="600"/>
              </a:spcAft>
              <a:buClr>
                <a:srgbClr val="4590B8"/>
              </a:buClr>
              <a:buSzPct val="92000"/>
              <a:buFont typeface="Franklin Gothic Book" panose="020B0503020102020204" pitchFamily="34" charset="0"/>
              <a:buNone/>
            </a:pPr>
            <a:r>
              <a:rPr lang="fr-CA" altLang="en-US" sz="2400" b="1" dirty="0">
                <a:solidFill>
                  <a:srgbClr val="3D3D3D"/>
                </a:solidFill>
                <a:latin typeface="Dagny OT" panose="020B0504020201020104" pitchFamily="34" charset="77"/>
              </a:rPr>
              <a:t>Emplacement : </a:t>
            </a:r>
            <a:r>
              <a:rPr lang="fr-CA" altLang="en-US" sz="2400" dirty="0">
                <a:solidFill>
                  <a:srgbClr val="3D3D3D"/>
                </a:solidFill>
                <a:latin typeface="Dagny OT" panose="020B0504020201020104" pitchFamily="34" charset="77"/>
              </a:rPr>
              <a:t>réfrigérateur</a:t>
            </a:r>
          </a:p>
          <a:p>
            <a:pPr marL="0" indent="0" algn="just" eaLnBrk="1" hangingPunct="1">
              <a:buFont typeface="Franklin Gothic Book" panose="020B0503020102020204" pitchFamily="34" charset="0"/>
              <a:buNone/>
            </a:pPr>
            <a:r>
              <a:rPr lang="fr-CA" altLang="en-US" sz="2400" b="1" dirty="0">
                <a:solidFill>
                  <a:srgbClr val="3D3D3D"/>
                </a:solidFill>
                <a:latin typeface="Dagny OT" panose="020B0504020201020104" pitchFamily="34" charset="77"/>
              </a:rPr>
              <a:t>Propriétaire </a:t>
            </a:r>
            <a:r>
              <a:rPr lang="en-US" altLang="en-US" sz="2400" b="1" dirty="0">
                <a:latin typeface="Dagny OT" panose="020B0504020201020104" pitchFamily="34" charset="77"/>
              </a:rPr>
              <a:t>: </a:t>
            </a:r>
            <a:r>
              <a:rPr lang="en-US" altLang="en-US" sz="2400" dirty="0">
                <a:latin typeface="Dagny OT" panose="020B0504020201020104" pitchFamily="34" charset="77"/>
              </a:rPr>
              <a:t>Jen</a:t>
            </a:r>
          </a:p>
        </p:txBody>
      </p:sp>
      <p:sp>
        <p:nvSpPr>
          <p:cNvPr id="15365" name="Rectangle 1">
            <a:extLst>
              <a:ext uri="{FF2B5EF4-FFF2-40B4-BE49-F238E27FC236}">
                <a16:creationId xmlns:a16="http://schemas.microsoft.com/office/drawing/2014/main" id="{96F4B332-881C-E242-9564-0F38329B1AB5}"/>
              </a:ext>
            </a:extLst>
          </p:cNvPr>
          <p:cNvSpPr>
            <a:spLocks noChangeArrowheads="1"/>
          </p:cNvSpPr>
          <p:nvPr/>
        </p:nvSpPr>
        <p:spPr bwMode="auto">
          <a:xfrm>
            <a:off x="371475" y="5651500"/>
            <a:ext cx="121920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Franklin Gothic Book" panose="020B0503020102020204" pitchFamily="34" charset="0"/>
              </a:defRPr>
            </a:lvl1pPr>
            <a:lvl2pPr marL="742950" indent="-285750">
              <a:defRPr>
                <a:solidFill>
                  <a:schemeClr val="tx1"/>
                </a:solidFill>
                <a:latin typeface="Franklin Gothic Book" panose="020B0503020102020204" pitchFamily="34" charset="0"/>
              </a:defRPr>
            </a:lvl2pPr>
            <a:lvl3pPr marL="1143000" indent="-228600">
              <a:defRPr>
                <a:solidFill>
                  <a:schemeClr val="tx1"/>
                </a:solidFill>
                <a:latin typeface="Franklin Gothic Book" panose="020B0503020102020204" pitchFamily="34" charset="0"/>
              </a:defRPr>
            </a:lvl3pPr>
            <a:lvl4pPr marL="1600200" indent="-228600">
              <a:defRPr>
                <a:solidFill>
                  <a:schemeClr val="tx1"/>
                </a:solidFill>
                <a:latin typeface="Franklin Gothic Book" panose="020B0503020102020204" pitchFamily="34" charset="0"/>
              </a:defRPr>
            </a:lvl4pPr>
            <a:lvl5pPr marL="2057400" indent="-228600">
              <a:defRPr>
                <a:solidFill>
                  <a:schemeClr val="tx1"/>
                </a:solidFill>
                <a:latin typeface="Franklin Gothic Book" panose="020B0503020102020204" pitchFamily="34" charset="0"/>
              </a:defRPr>
            </a:lvl5pPr>
            <a:lvl6pPr marL="2514600" indent="-228600" defTabSz="457200" eaLnBrk="0" fontAlgn="base" hangingPunct="0">
              <a:spcBef>
                <a:spcPct val="0"/>
              </a:spcBef>
              <a:spcAft>
                <a:spcPct val="0"/>
              </a:spcAft>
              <a:defRPr>
                <a:solidFill>
                  <a:schemeClr val="tx1"/>
                </a:solidFill>
                <a:latin typeface="Franklin Gothic Book" panose="020B0503020102020204" pitchFamily="34" charset="0"/>
              </a:defRPr>
            </a:lvl6pPr>
            <a:lvl7pPr marL="2971800" indent="-228600" defTabSz="457200" eaLnBrk="0" fontAlgn="base" hangingPunct="0">
              <a:spcBef>
                <a:spcPct val="0"/>
              </a:spcBef>
              <a:spcAft>
                <a:spcPct val="0"/>
              </a:spcAft>
              <a:defRPr>
                <a:solidFill>
                  <a:schemeClr val="tx1"/>
                </a:solidFill>
                <a:latin typeface="Franklin Gothic Book" panose="020B0503020102020204" pitchFamily="34" charset="0"/>
              </a:defRPr>
            </a:lvl7pPr>
            <a:lvl8pPr marL="3429000" indent="-228600" defTabSz="457200" eaLnBrk="0" fontAlgn="base" hangingPunct="0">
              <a:spcBef>
                <a:spcPct val="0"/>
              </a:spcBef>
              <a:spcAft>
                <a:spcPct val="0"/>
              </a:spcAft>
              <a:defRPr>
                <a:solidFill>
                  <a:schemeClr val="tx1"/>
                </a:solidFill>
                <a:latin typeface="Franklin Gothic Book" panose="020B0503020102020204" pitchFamily="34" charset="0"/>
              </a:defRPr>
            </a:lvl8pPr>
            <a:lvl9pPr marL="3886200" indent="-228600" defTabSz="457200" eaLnBrk="0" fontAlgn="base" hangingPunct="0">
              <a:spcBef>
                <a:spcPct val="0"/>
              </a:spcBef>
              <a:spcAft>
                <a:spcPct val="0"/>
              </a:spcAft>
              <a:defRPr>
                <a:solidFill>
                  <a:schemeClr val="tx1"/>
                </a:solidFill>
                <a:latin typeface="Franklin Gothic Book" panose="020B0503020102020204" pitchFamily="34" charset="0"/>
              </a:defRPr>
            </a:lvl9pPr>
          </a:lstStyle>
          <a:p>
            <a:pPr algn="ctr"/>
            <a:r>
              <a:rPr lang="fr-CA" altLang="en-US" sz="2400" b="1" dirty="0">
                <a:solidFill>
                  <a:schemeClr val="tx2"/>
                </a:solidFill>
                <a:latin typeface="Dagny OT" panose="020B0504020201020104" pitchFamily="34" charset="77"/>
              </a:rPr>
              <a:t>Rappel :</a:t>
            </a:r>
            <a:r>
              <a:rPr lang="fr-CA" altLang="en-US" sz="2400" dirty="0">
                <a:solidFill>
                  <a:schemeClr val="tx2"/>
                </a:solidFill>
                <a:latin typeface="Dagny OT" panose="020B0504020201020104" pitchFamily="34" charset="77"/>
              </a:rPr>
              <a:t> une personne ou un objet n’est pas simplement la somme de ses attributs!</a:t>
            </a:r>
          </a:p>
        </p:txBody>
      </p:sp>
    </p:spTree>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a:extLst>
              <a:ext uri="{FF2B5EF4-FFF2-40B4-BE49-F238E27FC236}">
                <a16:creationId xmlns:a16="http://schemas.microsoft.com/office/drawing/2014/main" id="{F7B81D7E-5A72-9546-ADEA-812C13ADCC51}"/>
              </a:ext>
            </a:extLst>
          </p:cNvPr>
          <p:cNvSpPr>
            <a:spLocks noGrp="1"/>
          </p:cNvSpPr>
          <p:nvPr>
            <p:ph type="title"/>
          </p:nvPr>
        </p:nvSpPr>
        <p:spPr/>
        <p:txBody>
          <a:bodyPr/>
          <a:lstStyle/>
          <a:p>
            <a:pPr eaLnBrk="1" hangingPunct="1"/>
            <a:r>
              <a:rPr lang="fr-FR" altLang="en-US" b="1" dirty="0"/>
              <a:t>DES VARIABLES AUX DONNÉES</a:t>
            </a:r>
            <a:endParaRPr lang="en-US" altLang="en-US" b="1" dirty="0"/>
          </a:p>
        </p:txBody>
      </p:sp>
      <p:sp>
        <p:nvSpPr>
          <p:cNvPr id="17411" name="Content Placeholder 2">
            <a:extLst>
              <a:ext uri="{FF2B5EF4-FFF2-40B4-BE49-F238E27FC236}">
                <a16:creationId xmlns:a16="http://schemas.microsoft.com/office/drawing/2014/main" id="{A4BC7B70-A6B8-034D-946A-F5DD1C142FB7}"/>
              </a:ext>
            </a:extLst>
          </p:cNvPr>
          <p:cNvSpPr>
            <a:spLocks noGrp="1"/>
          </p:cNvSpPr>
          <p:nvPr>
            <p:ph idx="1"/>
          </p:nvPr>
        </p:nvSpPr>
        <p:spPr>
          <a:xfrm>
            <a:off x="1371600" y="2286000"/>
            <a:ext cx="9771063" cy="3581400"/>
          </a:xfrm>
        </p:spPr>
        <p:txBody>
          <a:bodyPr/>
          <a:lstStyle/>
          <a:p>
            <a:pPr marL="0" indent="0"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Les attributs sont les </a:t>
            </a:r>
            <a:r>
              <a:rPr lang="fr-FR" altLang="en-US" sz="2400" b="1" dirty="0">
                <a:latin typeface="Dagny OT" panose="020B0504020201020104" pitchFamily="34" charset="77"/>
              </a:rPr>
              <a:t>champs</a:t>
            </a:r>
            <a:r>
              <a:rPr lang="fr-FR" altLang="en-US" sz="2400" dirty="0">
                <a:latin typeface="Dagny OT" panose="020B0504020201020104" pitchFamily="34" charset="77"/>
              </a:rPr>
              <a:t> (ou les colonnes) d’une banque de données; les objets en sont les </a:t>
            </a:r>
            <a:r>
              <a:rPr lang="fr-FR" altLang="en-US" sz="2400" b="1" dirty="0">
                <a:latin typeface="Dagny OT" panose="020B0504020201020104" pitchFamily="34" charset="77"/>
              </a:rPr>
              <a:t>instances</a:t>
            </a:r>
            <a:r>
              <a:rPr lang="fr-FR" altLang="en-US" sz="2400" dirty="0">
                <a:latin typeface="Dagny OT" panose="020B0504020201020104" pitchFamily="34" charset="77"/>
              </a:rPr>
              <a:t> (ou les rangées).</a:t>
            </a:r>
          </a:p>
          <a:p>
            <a:pPr marL="0" indent="0" eaLnBrk="1" hangingPunct="1">
              <a:lnSpc>
                <a:spcPct val="100000"/>
              </a:lnSpc>
              <a:buFont typeface="Franklin Gothic Book" panose="020B0503020102020204" pitchFamily="34" charset="0"/>
              <a:buNone/>
            </a:pPr>
            <a:endParaRPr lang="en-US" altLang="en-US" sz="500" dirty="0">
              <a:latin typeface="Dagny OT" panose="020B0504020201020104" pitchFamily="34" charset="77"/>
            </a:endParaRPr>
          </a:p>
          <a:p>
            <a:pPr marL="0" indent="0" algn="just" eaLnBrk="1" hangingPunct="1">
              <a:lnSpc>
                <a:spcPct val="100000"/>
              </a:lnSpc>
              <a:buFont typeface="Franklin Gothic Book" panose="020B0503020102020204" pitchFamily="34" charset="0"/>
              <a:buNone/>
            </a:pPr>
            <a:r>
              <a:rPr lang="fr-FR" altLang="en-US" sz="2400" dirty="0">
                <a:latin typeface="Dagny OT" panose="020B0504020201020104" pitchFamily="34" charset="77"/>
              </a:rPr>
              <a:t>On décrit un objet à l’aide de son </a:t>
            </a:r>
            <a:r>
              <a:rPr lang="fr-FR" altLang="en-US" sz="2400" b="1" dirty="0">
                <a:latin typeface="Dagny OT" panose="020B0504020201020104" pitchFamily="34" charset="77"/>
              </a:rPr>
              <a:t>vecteur-signature</a:t>
            </a:r>
            <a:r>
              <a:rPr lang="fr-FR" altLang="en-US" sz="2400" dirty="0">
                <a:latin typeface="Dagny OT" panose="020B0504020201020104" pitchFamily="34" charset="77"/>
              </a:rPr>
              <a:t>, l’ensemble des valeurs associées à ses attributs.</a:t>
            </a:r>
          </a:p>
          <a:p>
            <a:pPr marL="0" indent="0" eaLnBrk="1" hangingPunct="1">
              <a:lnSpc>
                <a:spcPct val="100000"/>
              </a:lnSpc>
              <a:buFont typeface="Franklin Gothic Book" panose="020B0503020102020204" pitchFamily="34" charset="0"/>
              <a:buNone/>
            </a:pPr>
            <a:endParaRPr lang="en-US" altLang="en-US"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US" altLang="en-US"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US" altLang="en-US" dirty="0">
              <a:latin typeface="Dagny OT" panose="020B0504020201020104" pitchFamily="34" charset="77"/>
            </a:endParaRPr>
          </a:p>
          <a:p>
            <a:pPr marL="0" indent="0" eaLnBrk="1" hangingPunct="1">
              <a:lnSpc>
                <a:spcPct val="100000"/>
              </a:lnSpc>
              <a:buFont typeface="Franklin Gothic Book" panose="020B0503020102020204" pitchFamily="34" charset="0"/>
              <a:buNone/>
            </a:pPr>
            <a:endParaRPr lang="en-US" altLang="en-US" dirty="0">
              <a:latin typeface="Dagny OT" panose="020B0504020201020104" pitchFamily="34" charset="77"/>
            </a:endParaRPr>
          </a:p>
        </p:txBody>
      </p:sp>
      <p:pic>
        <p:nvPicPr>
          <p:cNvPr id="17412" name="Picture 6">
            <a:extLst>
              <a:ext uri="{FF2B5EF4-FFF2-40B4-BE49-F238E27FC236}">
                <a16:creationId xmlns:a16="http://schemas.microsoft.com/office/drawing/2014/main" id="{8564E888-6935-4F45-A39A-321FC74442E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74963" y="4343400"/>
            <a:ext cx="6594475" cy="195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fade/>
  </p:transition>
</p:sld>
</file>

<file path=ppt/theme/theme1.xml><?xml version="1.0" encoding="utf-8"?>
<a:theme xmlns:a="http://schemas.openxmlformats.org/drawingml/2006/main" name="Crop">
  <a:themeElements>
    <a:clrScheme name="Crop">
      <a:dk1>
        <a:sysClr val="windowText" lastClr="000000"/>
      </a:dk1>
      <a:lt1>
        <a:sysClr val="window" lastClr="FFFFFF"/>
      </a:lt1>
      <a:dk2>
        <a:srgbClr val="1A2E40"/>
      </a:dk2>
      <a:lt2>
        <a:srgbClr val="EBE7DD"/>
      </a:lt2>
      <a:accent1>
        <a:srgbClr val="69A1AB"/>
      </a:accent1>
      <a:accent2>
        <a:srgbClr val="F2C418"/>
      </a:accent2>
      <a:accent3>
        <a:srgbClr val="87492C"/>
      </a:accent3>
      <a:accent4>
        <a:srgbClr val="4A845E"/>
      </a:accent4>
      <a:accent5>
        <a:srgbClr val="DC9528"/>
      </a:accent5>
      <a:accent6>
        <a:srgbClr val="9A5D78"/>
      </a:accent6>
      <a:hlink>
        <a:srgbClr val="66C8E3"/>
      </a:hlink>
      <a:folHlink>
        <a:srgbClr val="B162A1"/>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17F9D331-421E-442F-B033-AF5B21A44854}"/>
    </a:ext>
  </a:extLst>
</a:theme>
</file>

<file path=ppt/theme/theme2.xml><?xml version="1.0" encoding="utf-8"?>
<a:theme xmlns:a="http://schemas.openxmlformats.org/drawingml/2006/main" name="Office Theme">
  <a:themeElements>
    <a:clrScheme name="CFSIcolours 3">
      <a:dk1>
        <a:srgbClr val="23183D"/>
      </a:dk1>
      <a:lt1>
        <a:srgbClr val="FFFFFF"/>
      </a:lt1>
      <a:dk2>
        <a:srgbClr val="385494"/>
      </a:dk2>
      <a:lt2>
        <a:srgbClr val="FFFEFE"/>
      </a:lt2>
      <a:accent1>
        <a:srgbClr val="D41E48"/>
      </a:accent1>
      <a:accent2>
        <a:srgbClr val="E9A12D"/>
      </a:accent2>
      <a:accent3>
        <a:srgbClr val="23183D"/>
      </a:accent3>
      <a:accent4>
        <a:srgbClr val="43B6AE"/>
      </a:accent4>
      <a:accent5>
        <a:srgbClr val="385494"/>
      </a:accent5>
      <a:accent6>
        <a:srgbClr val="70AD47"/>
      </a:accent6>
      <a:hlink>
        <a:srgbClr val="B4B4B3"/>
      </a:hlink>
      <a:folHlink>
        <a:srgbClr val="A1BAC3"/>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rop">
    <a:dk1>
      <a:sysClr val="windowText" lastClr="000000"/>
    </a:dk1>
    <a:lt1>
      <a:sysClr val="window" lastClr="FFFFFF"/>
    </a:lt1>
    <a:dk2>
      <a:srgbClr val="1A2E40"/>
    </a:dk2>
    <a:lt2>
      <a:srgbClr val="EBE7DD"/>
    </a:lt2>
    <a:accent1>
      <a:srgbClr val="69A1AB"/>
    </a:accent1>
    <a:accent2>
      <a:srgbClr val="F2C418"/>
    </a:accent2>
    <a:accent3>
      <a:srgbClr val="87492C"/>
    </a:accent3>
    <a:accent4>
      <a:srgbClr val="4A845E"/>
    </a:accent4>
    <a:accent5>
      <a:srgbClr val="DC9528"/>
    </a:accent5>
    <a:accent6>
      <a:srgbClr val="9A5D78"/>
    </a:accent6>
    <a:hlink>
      <a:srgbClr val="66C8E3"/>
    </a:hlink>
    <a:folHlink>
      <a:srgbClr val="B162A1"/>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BC320AD1FA7AF49AD3F65A6C6282314" ma:contentTypeVersion="9" ma:contentTypeDescription="Create a new document." ma:contentTypeScope="" ma:versionID="d564e53e0f98fd87682b9204c4437c4d">
  <xsd:schema xmlns:xsd="http://www.w3.org/2001/XMLSchema" xmlns:xs="http://www.w3.org/2001/XMLSchema" xmlns:p="http://schemas.microsoft.com/office/2006/metadata/properties" xmlns:ns2="48e51f69-d585-4695-9488-9f1e0dda2451" targetNamespace="http://schemas.microsoft.com/office/2006/metadata/properties" ma:root="true" ma:fieldsID="7b1e15d5253e333c18bd82bee1244dc0" ns2:_="">
    <xsd:import namespace="48e51f69-d585-4695-9488-9f1e0dda2451"/>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e51f69-d585-4695-9488-9f1e0dda245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9371250-3F0A-4DD7-960E-8A2D865DFF07}">
  <ds:schemaRefs>
    <ds:schemaRef ds:uri="http://schemas.microsoft.com/sharepoint/v3/contenttype/forms"/>
  </ds:schemaRefs>
</ds:datastoreItem>
</file>

<file path=customXml/itemProps2.xml><?xml version="1.0" encoding="utf-8"?>
<ds:datastoreItem xmlns:ds="http://schemas.openxmlformats.org/officeDocument/2006/customXml" ds:itemID="{3A655BCA-DF7F-418D-8229-4428A176AF2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e51f69-d585-4695-9488-9f1e0dda245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{BB9CB5F5-5485-4A4B-810B-B4E3C4F9CD46}tf10001072</Template>
  <TotalTime>17909</TotalTime>
  <Words>2955</Words>
  <Application>Microsoft Macintosh PowerPoint</Application>
  <PresentationFormat>Widescreen</PresentationFormat>
  <Paragraphs>344</Paragraphs>
  <Slides>49</Slides>
  <Notes>8</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49</vt:i4>
      </vt:variant>
    </vt:vector>
  </HeadingPairs>
  <TitlesOfParts>
    <vt:vector size="60" baseType="lpstr">
      <vt:lpstr>Arial</vt:lpstr>
      <vt:lpstr>Avenir Next</vt:lpstr>
      <vt:lpstr>Calibri</vt:lpstr>
      <vt:lpstr>Dagny OT</vt:lpstr>
      <vt:lpstr>Franklin Gothic Book</vt:lpstr>
      <vt:lpstr>Helvetica Light</vt:lpstr>
      <vt:lpstr>Tw Cen MT</vt:lpstr>
      <vt:lpstr>Wingdings</vt:lpstr>
      <vt:lpstr>Wingdings 2</vt:lpstr>
      <vt:lpstr>Crop</vt:lpstr>
      <vt:lpstr>Office Theme</vt:lpstr>
      <vt:lpstr>Introduction à l’analyse des données</vt:lpstr>
      <vt:lpstr>PRINCIPES FONDAMENTAUX DE L'ANALYSE DES DONNÉES</vt:lpstr>
      <vt:lpstr>PowerPoint Presentation</vt:lpstr>
      <vt:lpstr>PLANIFICATION DES ANALYSES</vt:lpstr>
      <vt:lpstr>APERÇU DU PLAN D'ANALYSE</vt:lpstr>
      <vt:lpstr>DONNÉES 101 – NOTIONS DE DONNÉES DE BASE </vt:lpstr>
      <vt:lpstr>QU’EST-CE QU’UNE DONNÉE? </vt:lpstr>
      <vt:lpstr>OBJETS ET ATTRIBUTS</vt:lpstr>
      <vt:lpstr>DES VARIABLES AUX DONNÉES</vt:lpstr>
      <vt:lpstr>ENSEMBLE DE DONNÉES SUR LES CHAMPIGNONS VÉNÉNEUX</vt:lpstr>
      <vt:lpstr>PowerPoint Presentation</vt:lpstr>
      <vt:lpstr>PowerPoint Presentation</vt:lpstr>
      <vt:lpstr>PowerPoint Presentation</vt:lpstr>
      <vt:lpstr>PowerPoint Presentation</vt:lpstr>
      <vt:lpstr>PowerPoint Presentation</vt:lpstr>
      <vt:lpstr>PowerPoint Presentation</vt:lpstr>
      <vt:lpstr>DISCUSSION</vt:lpstr>
      <vt:lpstr>POSER LES BONNES QUESTIONS</vt:lpstr>
      <vt:lpstr>LES MAUVAISES QUESTIONS</vt:lpstr>
      <vt:lpstr>Tâches de la science des données / l’apprentissage automatique / l’I.A.</vt:lpstr>
      <vt:lpstr>QUELQUES DÉFINITIONS PRATIQUES</vt:lpstr>
      <vt:lpstr>QU’EST-CE QUE L’ANALYSE DES DONNÉES?</vt:lpstr>
      <vt:lpstr>QU’EST-CE QUE LA SCIENCE DES DONNÉES?</vt:lpstr>
      <vt:lpstr>FLUX DE TRAVAIL et SOURCES</vt:lpstr>
      <vt:lpstr>PowerPoint Presentation</vt:lpstr>
      <vt:lpstr>Le « flux de travail » de la science des données</vt:lpstr>
      <vt:lpstr>Le « flux de travail » de la science des données</vt:lpstr>
      <vt:lpstr>Le processus d’analyse des données</vt:lpstr>
      <vt:lpstr>LA VIE APRÈS L’ANALYSE</vt:lpstr>
      <vt:lpstr>ÉCOSYSTÈME DE LA SCIENCE DES DONNÉES</vt:lpstr>
      <vt:lpstr>*ÉVALUATION ET VALIDITÉ DU MODÈLE</vt:lpstr>
      <vt:lpstr>MODÈLES ET PENSÉE SYSTÉMIQUE</vt:lpstr>
      <vt:lpstr>REPRÉSENTATION</vt:lpstr>
      <vt:lpstr>PowerPoint Presentation</vt:lpstr>
      <vt:lpstr>Penser en termes systémiques</vt:lpstr>
      <vt:lpstr>Déterminer les lacunes dans les connaissances</vt:lpstr>
      <vt:lpstr>Modèles conceptuels</vt:lpstr>
      <vt:lpstr>Relation entre les données et le système</vt:lpstr>
      <vt:lpstr>PowerPoint Presentation</vt:lpstr>
      <vt:lpstr>À RETENIR</vt:lpstr>
      <vt:lpstr>CONSIDÉRATIONS ÉTHIQUES ET MEILLEURES PRATIQUES</vt:lpstr>
      <vt:lpstr>PowerPoint Presentation</vt:lpstr>
      <vt:lpstr>LE BESOIN D'ÉTHIQUE</vt:lpstr>
      <vt:lpstr>QU'EST-CE QUE L'ÉTHIQUE ?</vt:lpstr>
      <vt:lpstr>QU'EST-CE QUE L'ÉTHIQUE ?</vt:lpstr>
      <vt:lpstr>L'ÉTHIQUE DANS LE CONTEXTE DES DONNÉES</vt:lpstr>
      <vt:lpstr>BONNES PRATIQUES</vt:lpstr>
      <vt:lpstr>BONNES PRATIQUES</vt:lpstr>
      <vt:lpstr>ACS+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EXPLORATION AND DATA VISUALIZATION</dc:title>
  <dc:creator>Patrick Boily</dc:creator>
  <cp:lastModifiedBy>Patrick Boily</cp:lastModifiedBy>
  <cp:revision>341</cp:revision>
  <dcterms:created xsi:type="dcterms:W3CDTF">2020-08-02T19:49:53Z</dcterms:created>
  <dcterms:modified xsi:type="dcterms:W3CDTF">2021-10-01T15:43:49Z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0x0101003BC320AD1FA7AF49AD3F65A6C6282314</vt:lpwstr>
  </property>
  <property fmtid="{D5CDD505-2E9C-101B-9397-08002B2CF9AE}" pid="3" name="eDOCS AutoSave">
    <vt:lpwstr/>
  </property>
</Properties>
</file>

<file path=docProps/thumbnail.jpeg>
</file>